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Lustria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1181220" y="4176894"/>
            <a:ext cx="6914317" cy="92702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198682" y="5361307"/>
            <a:ext cx="4124735" cy="32316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0" tIns="0" rIns="0" bIns="0" anchor="t" anchorCtr="0"/>
          <a:lstStyle>
            <a:lvl1pPr lvl="0" algn="l">
              <a:spcBef>
                <a:spcPts val="210"/>
              </a:spcBef>
              <a:spcAft>
                <a:spcPts val="0"/>
              </a:spcAft>
              <a:buSzPts val="735"/>
              <a:buChar char="◈"/>
              <a:defRPr sz="1050" b="1" cap="none">
                <a:solidFill>
                  <a:srgbClr val="1A171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lvl="5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lvl="6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lvl="7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lvl="8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1181220" y="3841531"/>
            <a:ext cx="6914317" cy="3000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0" tIns="0" rIns="0" bIns="0" anchor="b" anchorCtr="0"/>
          <a:lstStyle>
            <a:lvl1pPr marL="457200" lvl="0" indent="-228600" algn="l">
              <a:spcBef>
                <a:spcPts val="390"/>
              </a:spcBef>
              <a:spcAft>
                <a:spcPts val="0"/>
              </a:spcAft>
              <a:buSzPts val="1365"/>
              <a:buNone/>
              <a:defRPr sz="1950" b="1" i="1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 descr="Slate-V2-SD-vert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4987" y="609923"/>
            <a:ext cx="3428146" cy="520547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4976728" y="743989"/>
            <a:ext cx="3165375" cy="4912822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85347" y="2439261"/>
            <a:ext cx="3924676" cy="337613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2" descr="Slate-V2-S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995" y="540085"/>
            <a:ext cx="7656010" cy="38343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>
            <a:spLocks noGrp="1"/>
          </p:cNvSpPr>
          <p:nvPr>
            <p:ph type="pic" idx="2"/>
          </p:nvPr>
        </p:nvSpPr>
        <p:spPr>
          <a:xfrm>
            <a:off x="926217" y="695010"/>
            <a:ext cx="7285600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685346" y="5108728"/>
            <a:ext cx="7765322" cy="682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85346" y="4295180"/>
            <a:ext cx="7765322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1290484" y="3610033"/>
            <a:ext cx="6564224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685346" y="4304353"/>
            <a:ext cx="7765322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685339" y="4650556"/>
            <a:ext cx="776414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2"/>
          </p:nvPr>
        </p:nvSpPr>
        <p:spPr>
          <a:xfrm>
            <a:off x="685346" y="2571750"/>
            <a:ext cx="2475738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3"/>
          </p:nvPr>
        </p:nvSpPr>
        <p:spPr>
          <a:xfrm>
            <a:off x="3335033" y="1885950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4"/>
          </p:nvPr>
        </p:nvSpPr>
        <p:spPr>
          <a:xfrm>
            <a:off x="3331076" y="2571750"/>
            <a:ext cx="2475738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5"/>
          </p:nvPr>
        </p:nvSpPr>
        <p:spPr>
          <a:xfrm>
            <a:off x="5974929" y="1885950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6"/>
          </p:nvPr>
        </p:nvSpPr>
        <p:spPr>
          <a:xfrm>
            <a:off x="5974929" y="2571750"/>
            <a:ext cx="2475738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 descr="Slate-V2-S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239" y="1826045"/>
            <a:ext cx="2529046" cy="18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 descr="Slate-V2-S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813" y="1826045"/>
            <a:ext cx="2529046" cy="18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 descr="Slate-V2-S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1715" y="1826045"/>
            <a:ext cx="2529046" cy="183355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7"/>
          <p:cNvSpPr>
            <a:spLocks noGrp="1"/>
          </p:cNvSpPr>
          <p:nvPr>
            <p:ph type="pic" idx="2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3"/>
          </p:nvPr>
        </p:nvSpPr>
        <p:spPr>
          <a:xfrm>
            <a:off x="685346" y="4480369"/>
            <a:ext cx="2475738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4"/>
          </p:nvPr>
        </p:nvSpPr>
        <p:spPr>
          <a:xfrm>
            <a:off x="3332091" y="3904106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7"/>
          <p:cNvSpPr>
            <a:spLocks noGrp="1"/>
          </p:cNvSpPr>
          <p:nvPr>
            <p:ph type="pic" idx="5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6"/>
          </p:nvPr>
        </p:nvSpPr>
        <p:spPr>
          <a:xfrm>
            <a:off x="3331075" y="4480368"/>
            <a:ext cx="2476753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7"/>
          </p:nvPr>
        </p:nvSpPr>
        <p:spPr>
          <a:xfrm>
            <a:off x="5975023" y="3904106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17"/>
          <p:cNvSpPr>
            <a:spLocks noGrp="1"/>
          </p:cNvSpPr>
          <p:nvPr>
            <p:ph type="pic" idx="8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9"/>
          </p:nvPr>
        </p:nvSpPr>
        <p:spPr>
          <a:xfrm>
            <a:off x="5974929" y="4480366"/>
            <a:ext cx="2475738" cy="1310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2538632" y="-120836"/>
            <a:ext cx="4058751" cy="776532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 rot="5400000">
            <a:off x="5003184" y="2343718"/>
            <a:ext cx="5181601" cy="171336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 rot="5400000">
            <a:off x="1063373" y="231574"/>
            <a:ext cx="5181601" cy="59376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85347" y="1732449"/>
            <a:ext cx="3795373" cy="40587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652169" y="1732450"/>
            <a:ext cx="3798499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Slate-V2-S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345" y="1770323"/>
            <a:ext cx="3787423" cy="411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 descr="Slate-V2-S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3245" y="1770323"/>
            <a:ext cx="3787423" cy="411295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754404" y="2380138"/>
            <a:ext cx="3657258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721225" y="1835255"/>
            <a:ext cx="3671498" cy="5448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721225" y="2380138"/>
            <a:ext cx="3671498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ustri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641725" y="609600"/>
            <a:ext cx="4808943" cy="5181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685347" y="2431518"/>
            <a:ext cx="2780167" cy="33596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0861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9083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🞚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-152836" y="6065838"/>
            <a:ext cx="1323268" cy="1323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1067653" y="6362347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ASEE Midwest Regional Ignite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1114845" y="2655444"/>
            <a:ext cx="6914400" cy="9270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Title Slide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1"/>
          </p:nvPr>
        </p:nvSpPr>
        <p:spPr>
          <a:xfrm>
            <a:off x="4832175" y="5809625"/>
            <a:ext cx="4124700" cy="8544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59327" algn="r" rtl="0">
              <a:spcBef>
                <a:spcPts val="0"/>
              </a:spcBef>
              <a:spcAft>
                <a:spcPts val="0"/>
              </a:spcAft>
              <a:buSzPts val="735"/>
              <a:buNone/>
            </a:pPr>
            <a:r>
              <a:rPr lang="en-US" sz="1800" b="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</a:t>
            </a:r>
            <a:endParaRPr sz="1800" b="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9327" algn="r" rtl="0">
              <a:spcBef>
                <a:spcPts val="0"/>
              </a:spcBef>
              <a:spcAft>
                <a:spcPts val="0"/>
              </a:spcAft>
              <a:buSzPts val="735"/>
              <a:buNone/>
            </a:pPr>
            <a:r>
              <a:rPr lang="en-US" sz="1800" b="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Area of Study</a:t>
            </a:r>
            <a:endParaRPr sz="1800" b="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9327" algn="r" rtl="0">
              <a:spcBef>
                <a:spcPts val="0"/>
              </a:spcBef>
              <a:spcAft>
                <a:spcPts val="0"/>
              </a:spcAft>
              <a:buSzPts val="735"/>
              <a:buNone/>
            </a:pPr>
            <a:r>
              <a:rPr lang="en-US" sz="1800" b="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University</a:t>
            </a:r>
            <a:endParaRPr sz="1800" b="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2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5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37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38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Call to Action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late">
  <a:themeElements>
    <a:clrScheme name="Slate">
      <a:dk1>
        <a:srgbClr val="000000"/>
      </a:dk1>
      <a:lt1>
        <a:srgbClr val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Cambria</vt:lpstr>
      <vt:lpstr>Arial</vt:lpstr>
      <vt:lpstr>Noto Sans Symbols</vt:lpstr>
      <vt:lpstr>Montserrat</vt:lpstr>
      <vt:lpstr>Verdana</vt:lpstr>
      <vt:lpstr>Lustria</vt:lpstr>
      <vt:lpstr>Slate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 to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Fontarum, Lauren</dc:creator>
  <cp:lastModifiedBy>Fontarum, Lauren</cp:lastModifiedBy>
  <cp:revision>1</cp:revision>
  <dcterms:modified xsi:type="dcterms:W3CDTF">2019-04-22T20:36:14Z</dcterms:modified>
</cp:coreProperties>
</file>