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6E81D6"/>
    <a:srgbClr val="FEB71A"/>
    <a:srgbClr val="72A7C0"/>
    <a:srgbClr val="705E5F"/>
    <a:srgbClr val="CC82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4"/>
    <p:restoredTop sz="76955"/>
  </p:normalViewPr>
  <p:slideViewPr>
    <p:cSldViewPr showGuides="1">
      <p:cViewPr varScale="1">
        <p:scale>
          <a:sx n="88" d="100"/>
          <a:sy n="88" d="100"/>
        </p:scale>
        <p:origin x="232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ACFE9-BB74-134C-B61F-A47E9969E3A3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CA193-158B-6140-8DC2-366163266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17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7BB25-EA28-458C-9BEB-E185ECB03206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C60F1-D9D7-452D-8F51-4FED64DC93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1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C60F1-D9D7-452D-8F51-4FED64DC932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53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C60F1-D9D7-452D-8F51-4FED64DC932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3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C60F1-D9D7-452D-8F51-4FED64DC932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88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C60F1-D9D7-452D-8F51-4FED64DC932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16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C60F1-D9D7-452D-8F51-4FED64DC932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1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31750" y="6605588"/>
            <a:ext cx="9080500" cy="252412"/>
          </a:xfrm>
          <a:prstGeom prst="rect">
            <a:avLst/>
          </a:prstGeom>
          <a:solidFill>
            <a:srgbClr val="FBD8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31750" y="0"/>
            <a:ext cx="9080500" cy="252413"/>
          </a:xfrm>
          <a:prstGeom prst="rect">
            <a:avLst/>
          </a:prstGeom>
          <a:solidFill>
            <a:srgbClr val="FBD8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470791"/>
            <a:ext cx="7620000" cy="1132834"/>
          </a:xfrm>
        </p:spPr>
        <p:txBody>
          <a:bodyPr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95400" y="4191000"/>
            <a:ext cx="4267200" cy="1752600"/>
          </a:xfrm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Presenter’s name</a:t>
            </a:r>
          </a:p>
          <a:p>
            <a:r>
              <a:rPr lang="en-US" dirty="0" smtClean="0"/>
              <a:t>Title, Department</a:t>
            </a:r>
          </a:p>
          <a:p>
            <a:r>
              <a:rPr lang="en-US" dirty="0" smtClean="0"/>
              <a:t>Date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4F0F3-24E1-4FEA-9150-3ED778817A4D}" type="datetimeFigureOut">
              <a:rPr lang="en-US"/>
              <a:pPr>
                <a:defRPr/>
              </a:pPr>
              <a:t>9/6/2016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90209" y="478566"/>
            <a:ext cx="5163583" cy="24932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2" y="274638"/>
            <a:ext cx="8499987" cy="8462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212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44BC7-56F9-4E43-ADAF-DDFD7D739370}" type="datetimeFigureOut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BC88B-1D0C-43DE-B958-659244EAF7DF}" type="datetimeFigureOut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2192A-E72E-4314-BE6A-1F0A319E599B}" type="datetimeFigureOut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0A440-C240-4BC4-A0FF-554628E557D7}" type="datetimeFigureOut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152400" y="6432550"/>
            <a:ext cx="838200" cy="501650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2073121-80F2-4A27-A972-3FCE9B2C70D8}" type="slidenum">
              <a:rPr lang="en-US" sz="12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339725" y="274638"/>
            <a:ext cx="8499475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726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34C992-68AD-4F2E-8AAE-90B6BB4DC0D4}" type="datetimeFigureOut">
              <a:rPr lang="en-US"/>
              <a:pPr>
                <a:defRPr/>
              </a:pPr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76200" y="1143000"/>
            <a:ext cx="9067800" cy="0"/>
          </a:xfrm>
          <a:prstGeom prst="line">
            <a:avLst/>
          </a:prstGeom>
          <a:ln w="57150" cap="rnd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696200" y="6096000"/>
            <a:ext cx="1345784" cy="649811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31750" y="31876"/>
            <a:ext cx="9080500" cy="166562"/>
          </a:xfrm>
          <a:prstGeom prst="rect">
            <a:avLst/>
          </a:prstGeom>
          <a:solidFill>
            <a:srgbClr val="FBD8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31750" y="6663587"/>
            <a:ext cx="9080500" cy="166562"/>
          </a:xfrm>
          <a:prstGeom prst="rect">
            <a:avLst/>
          </a:prstGeom>
          <a:solidFill>
            <a:srgbClr val="FBD8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4" r:id="rId3"/>
    <p:sldLayoutId id="2147483676" r:id="rId4"/>
    <p:sldLayoutId id="2147483677" r:id="rId5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ts val="600"/>
        </a:spcBef>
        <a:spcAft>
          <a:spcPts val="600"/>
        </a:spcAft>
        <a:buClr>
          <a:srgbClr val="FFC000"/>
        </a:buClr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l" rtl="0" fontAlgn="base">
        <a:lnSpc>
          <a:spcPct val="90000"/>
        </a:lnSpc>
        <a:spcBef>
          <a:spcPts val="400"/>
        </a:spcBef>
        <a:spcAft>
          <a:spcPts val="400"/>
        </a:spcAft>
        <a:buClr>
          <a:srgbClr val="FFC000"/>
        </a:buClr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Arial" charset="0"/>
        </a:defRPr>
      </a:lvl2pPr>
      <a:lvl3pPr marL="1143000" indent="-228600" algn="l" rtl="0" fontAlgn="base">
        <a:lnSpc>
          <a:spcPct val="90000"/>
        </a:lnSpc>
        <a:spcBef>
          <a:spcPts val="350"/>
        </a:spcBef>
        <a:spcAft>
          <a:spcPts val="350"/>
        </a:spcAft>
        <a:buClr>
          <a:srgbClr val="FFC000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762000" y="3068360"/>
            <a:ext cx="7620000" cy="1470025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Strategic Plan Highlights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24200" y="5125760"/>
            <a:ext cx="31242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+mn-lt"/>
              </a:rPr>
              <a:t>Anand Desai, Dean</a:t>
            </a:r>
          </a:p>
          <a:p>
            <a:pPr algn="ctr"/>
            <a:endParaRPr lang="en-US" i="1" dirty="0">
              <a:latin typeface="+mn-lt"/>
            </a:endParaRPr>
          </a:p>
          <a:p>
            <a:pPr algn="ctr"/>
            <a:r>
              <a:rPr lang="en-US" sz="1600" i="1" dirty="0"/>
              <a:t>September 07, </a:t>
            </a:r>
            <a:r>
              <a:rPr lang="en-US" sz="1600" i="1" dirty="0" smtClean="0"/>
              <a:t>2016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WSU #3:</a:t>
            </a:r>
            <a:r>
              <a:rPr lang="en-US" dirty="0" smtClean="0"/>
              <a:t> Completed course development and launched on-line undergraduate majors in </a:t>
            </a:r>
            <a:r>
              <a:rPr lang="en-US" dirty="0"/>
              <a:t>G</a:t>
            </a:r>
            <a:r>
              <a:rPr lang="en-US" dirty="0" smtClean="0"/>
              <a:t>eneral Business and Management</a:t>
            </a:r>
          </a:p>
          <a:p>
            <a:pPr lvl="1"/>
            <a:r>
              <a:rPr lang="en-US" dirty="0" smtClean="0"/>
              <a:t>82 in General Business, 40 in Management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WSU #3:</a:t>
            </a:r>
            <a:r>
              <a:rPr lang="en-US" dirty="0" smtClean="0"/>
              <a:t> Beginning </a:t>
            </a:r>
            <a:r>
              <a:rPr lang="en-US" dirty="0"/>
              <a:t>Fall 2016, MBA program is offered in hybrid format</a:t>
            </a:r>
          </a:p>
          <a:p>
            <a:pPr lvl="1"/>
            <a:r>
              <a:rPr lang="en-US" dirty="0"/>
              <a:t>Residency neutral: creating strategic plan to market to international and out-of-state students</a:t>
            </a:r>
          </a:p>
        </p:txBody>
      </p:sp>
    </p:spTree>
    <p:extLst>
      <p:ext uri="{BB962C8B-B14F-4D97-AF65-F5344CB8AC3E}">
        <p14:creationId xmlns:p14="http://schemas.microsoft.com/office/powerpoint/2010/main" val="8741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Multidisciplinary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WSU #2:</a:t>
            </a:r>
            <a:r>
              <a:rPr lang="en-US" dirty="0" smtClean="0"/>
              <a:t> Nearing completion of development of M.Sc. In Global Operations and Supply Chain Management.</a:t>
            </a:r>
          </a:p>
          <a:p>
            <a:pPr lvl="1"/>
            <a:r>
              <a:rPr lang="en-US" dirty="0" smtClean="0"/>
              <a:t>Jointly with College of Engineering (IME department)</a:t>
            </a:r>
          </a:p>
          <a:p>
            <a:pPr lvl="1"/>
            <a:r>
              <a:rPr lang="en-US" dirty="0" smtClean="0"/>
              <a:t>Core set of 15 credits</a:t>
            </a:r>
          </a:p>
          <a:p>
            <a:pPr lvl="1"/>
            <a:r>
              <a:rPr lang="en-US" dirty="0" smtClean="0"/>
              <a:t>3 options: Coursework (33 cr.); Industry Project (27 cr.); Thesis (27 cr.)</a:t>
            </a:r>
          </a:p>
          <a:p>
            <a:pPr lvl="1"/>
            <a:r>
              <a:rPr lang="en-US" dirty="0" smtClean="0"/>
              <a:t>Proposed start date is Fall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93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WSU #3: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Prioritization of new degree programs/majors</a:t>
            </a:r>
          </a:p>
          <a:p>
            <a:pPr lvl="1"/>
            <a:r>
              <a:rPr lang="en-US" dirty="0" smtClean="0"/>
              <a:t>Hiring subject to accreditation constraints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WSU #6:</a:t>
            </a:r>
            <a:r>
              <a:rPr lang="en-US" dirty="0" smtClean="0"/>
              <a:t> Enhance recruiting efforts and retention of students</a:t>
            </a:r>
          </a:p>
          <a:p>
            <a:pPr lvl="1"/>
            <a:r>
              <a:rPr lang="en-US" dirty="0" smtClean="0"/>
              <a:t>Need to hire at least one new advisor and a Barton School Recruiter (Spring 2017?)</a:t>
            </a:r>
          </a:p>
          <a:p>
            <a:r>
              <a:rPr lang="en-US" b="1" dirty="0">
                <a:solidFill>
                  <a:srgbClr val="FFC000"/>
                </a:solidFill>
              </a:rPr>
              <a:t>WSU #3: </a:t>
            </a:r>
            <a:r>
              <a:rPr lang="en-US" dirty="0" smtClean="0"/>
              <a:t>Grow graduate programs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06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WSU #5: </a:t>
            </a:r>
            <a:r>
              <a:rPr lang="en-US" dirty="0" smtClean="0"/>
              <a:t>Professional Edge Program</a:t>
            </a:r>
          </a:p>
          <a:p>
            <a:pPr lvl="1"/>
            <a:r>
              <a:rPr lang="en-US" dirty="0" smtClean="0"/>
              <a:t>Soft launch in Spring 2017, full launch in Fall 2017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WSU #1:</a:t>
            </a:r>
            <a:r>
              <a:rPr lang="en-US" b="1" dirty="0" smtClean="0"/>
              <a:t> </a:t>
            </a:r>
            <a:r>
              <a:rPr lang="en-US" dirty="0" smtClean="0"/>
              <a:t>Improved tracking of applied learning &amp; placement rates.</a:t>
            </a:r>
          </a:p>
          <a:p>
            <a:pPr lvl="1"/>
            <a:r>
              <a:rPr lang="en-US" dirty="0" smtClean="0"/>
              <a:t>Barton School departments and Career Development Center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WSU #7:</a:t>
            </a:r>
            <a:r>
              <a:rPr lang="en-US" dirty="0" smtClean="0"/>
              <a:t> Review T&amp;P and Annual Evaluation Policies</a:t>
            </a:r>
          </a:p>
          <a:p>
            <a:pPr lvl="1"/>
            <a:r>
              <a:rPr lang="en-US" dirty="0" smtClean="0"/>
              <a:t>Scholarship and Outreach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92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0070C0"/>
      </a:dk2>
      <a:lt2>
        <a:srgbClr val="EEECE1"/>
      </a:lt2>
      <a:accent1>
        <a:srgbClr val="FEB71A"/>
      </a:accent1>
      <a:accent2>
        <a:srgbClr val="6E81D6"/>
      </a:accent2>
      <a:accent3>
        <a:srgbClr val="705E5F"/>
      </a:accent3>
      <a:accent4>
        <a:srgbClr val="CC823D"/>
      </a:accent4>
      <a:accent5>
        <a:srgbClr val="72A7C0"/>
      </a:accent5>
      <a:accent6>
        <a:srgbClr val="BECC8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233</Words>
  <Application>Microsoft Office PowerPoint</Application>
  <PresentationFormat>On-screen Show (4:3)</PresentationFormat>
  <Paragraphs>34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Georgia</vt:lpstr>
      <vt:lpstr>Office Theme</vt:lpstr>
      <vt:lpstr>Strategic Plan Highlights</vt:lpstr>
      <vt:lpstr>Highlights</vt:lpstr>
      <vt:lpstr>Multidisciplinary Collaboration</vt:lpstr>
      <vt:lpstr>Challenges</vt:lpstr>
      <vt:lpstr>Next Steps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Presentation Tree</dc:creator>
  <cp:lastModifiedBy>Ryan Corcoran</cp:lastModifiedBy>
  <cp:revision>69</cp:revision>
  <cp:lastPrinted>2016-09-06T16:03:56Z</cp:lastPrinted>
  <dcterms:created xsi:type="dcterms:W3CDTF">2009-12-04T23:34:43Z</dcterms:created>
  <dcterms:modified xsi:type="dcterms:W3CDTF">2016-09-06T20:22:16Z</dcterms:modified>
</cp:coreProperties>
</file>