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96" r:id="rId6"/>
    <p:sldMasterId id="2147483723" r:id="rId7"/>
  </p:sldMasterIdLst>
  <p:notesMasterIdLst>
    <p:notesMasterId r:id="rId32"/>
  </p:notesMasterIdLst>
  <p:handoutMasterIdLst>
    <p:handoutMasterId r:id="rId33"/>
  </p:handoutMasterIdLst>
  <p:sldIdLst>
    <p:sldId id="517" r:id="rId8"/>
    <p:sldId id="256" r:id="rId9"/>
    <p:sldId id="361" r:id="rId10"/>
    <p:sldId id="519" r:id="rId11"/>
    <p:sldId id="270" r:id="rId12"/>
    <p:sldId id="503" r:id="rId13"/>
    <p:sldId id="520" r:id="rId14"/>
    <p:sldId id="514" r:id="rId15"/>
    <p:sldId id="504" r:id="rId16"/>
    <p:sldId id="455" r:id="rId17"/>
    <p:sldId id="301" r:id="rId18"/>
    <p:sldId id="389" r:id="rId19"/>
    <p:sldId id="508" r:id="rId20"/>
    <p:sldId id="292" r:id="rId21"/>
    <p:sldId id="515" r:id="rId22"/>
    <p:sldId id="509" r:id="rId23"/>
    <p:sldId id="485" r:id="rId24"/>
    <p:sldId id="490" r:id="rId25"/>
    <p:sldId id="491" r:id="rId26"/>
    <p:sldId id="499" r:id="rId27"/>
    <p:sldId id="330" r:id="rId28"/>
    <p:sldId id="336" r:id="rId29"/>
    <p:sldId id="257" r:id="rId30"/>
    <p:sldId id="516" r:id="rId31"/>
  </p:sldIdLst>
  <p:sldSz cx="9144000" cy="6858000" type="screen4x3"/>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haven, Michelle" initials="DM" lastIdx="7" clrIdx="0">
    <p:extLst>
      <p:ext uri="{19B8F6BF-5375-455C-9EA6-DF929625EA0E}">
        <p15:presenceInfo xmlns:p15="http://schemas.microsoft.com/office/powerpoint/2012/main" userId="S::b564t795@wichita.edu::ce12035c-19d2-4efc-9241-b8dd29b6bbd1" providerId="AD"/>
      </p:ext>
    </p:extLst>
  </p:cmAuthor>
  <p:cmAuthor id="2" name="Severin, Jeffrey" initials="SJ" lastIdx="7" clrIdx="1">
    <p:extLst>
      <p:ext uri="{19B8F6BF-5375-455C-9EA6-DF929625EA0E}">
        <p15:presenceInfo xmlns:p15="http://schemas.microsoft.com/office/powerpoint/2012/main" userId="S::w854x533@wichita.edu::3f524fa3-db2e-4642-abf9-6f48a68549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025"/>
    <a:srgbClr val="FFFEFF"/>
    <a:srgbClr val="B8DAE4"/>
    <a:srgbClr val="FFFFFF"/>
    <a:srgbClr val="FFE9E0"/>
    <a:srgbClr val="74A6B8"/>
    <a:srgbClr val="DA2325"/>
    <a:srgbClr val="87A61C"/>
    <a:srgbClr val="6E3B97"/>
    <a:srgbClr val="2855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0767" autoAdjust="0"/>
  </p:normalViewPr>
  <p:slideViewPr>
    <p:cSldViewPr snapToGrid="0">
      <p:cViewPr varScale="1">
        <p:scale>
          <a:sx n="98" d="100"/>
          <a:sy n="98" d="100"/>
        </p:scale>
        <p:origin x="189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51.svg"/><Relationship Id="rId4" Type="http://schemas.openxmlformats.org/officeDocument/2006/relationships/image" Target="../media/image47.svg"/><Relationship Id="rId9" Type="http://schemas.openxmlformats.org/officeDocument/2006/relationships/image" Target="../media/image5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51.svg"/><Relationship Id="rId4" Type="http://schemas.openxmlformats.org/officeDocument/2006/relationships/image" Target="../media/image47.svg"/><Relationship Id="rId9"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8C5B0-19D4-4CE7-8610-1DA10BE187E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4505F66-7A36-4AAE-8787-16F086A876E5}">
      <dgm:prSet custT="1"/>
      <dgm:spPr/>
      <dgm:t>
        <a:bodyPr/>
        <a:lstStyle/>
        <a:p>
          <a:r>
            <a:rPr lang="en-US" sz="3200" i="0" baseline="0">
              <a:solidFill>
                <a:schemeClr val="tx1"/>
              </a:solidFill>
            </a:rPr>
            <a:t>Technical</a:t>
          </a:r>
          <a:endParaRPr lang="en-US" sz="3200" i="0">
            <a:solidFill>
              <a:schemeClr val="tx1"/>
            </a:solidFill>
          </a:endParaRPr>
        </a:p>
      </dgm:t>
    </dgm:pt>
    <dgm:pt modelId="{95F4F9C0-2EFC-49CC-9D8E-D215746C7A9C}" type="parTrans" cxnId="{9D815302-3022-4182-8B8D-C671089BECD4}">
      <dgm:prSet/>
      <dgm:spPr/>
      <dgm:t>
        <a:bodyPr/>
        <a:lstStyle/>
        <a:p>
          <a:endParaRPr lang="en-US"/>
        </a:p>
      </dgm:t>
    </dgm:pt>
    <dgm:pt modelId="{CE111FF7-F22A-49C3-819F-03A2B027AC83}" type="sibTrans" cxnId="{9D815302-3022-4182-8B8D-C671089BECD4}">
      <dgm:prSet/>
      <dgm:spPr/>
      <dgm:t>
        <a:bodyPr/>
        <a:lstStyle/>
        <a:p>
          <a:endParaRPr lang="en-US"/>
        </a:p>
      </dgm:t>
    </dgm:pt>
    <dgm:pt modelId="{8C1FD913-ACE7-427B-A71C-ED141700663B}">
      <dgm:prSet/>
      <dgm:spPr/>
      <dgm:t>
        <a:bodyPr/>
        <a:lstStyle/>
        <a:p>
          <a:r>
            <a:rPr lang="en-US" baseline="0"/>
            <a:t>Source Water Adequacy</a:t>
          </a:r>
          <a:endParaRPr lang="en-US"/>
        </a:p>
      </dgm:t>
    </dgm:pt>
    <dgm:pt modelId="{45B7A22F-9E4B-4FFD-AC21-2C990C4BD807}" type="parTrans" cxnId="{41BADD60-1516-49D2-BBF9-4627B268DCEC}">
      <dgm:prSet/>
      <dgm:spPr/>
      <dgm:t>
        <a:bodyPr/>
        <a:lstStyle/>
        <a:p>
          <a:endParaRPr lang="en-US"/>
        </a:p>
      </dgm:t>
    </dgm:pt>
    <dgm:pt modelId="{109BA28C-942F-44CC-A07E-7B45F09E2D93}" type="sibTrans" cxnId="{41BADD60-1516-49D2-BBF9-4627B268DCEC}">
      <dgm:prSet/>
      <dgm:spPr/>
      <dgm:t>
        <a:bodyPr/>
        <a:lstStyle/>
        <a:p>
          <a:endParaRPr lang="en-US"/>
        </a:p>
      </dgm:t>
    </dgm:pt>
    <dgm:pt modelId="{3526BDF9-410D-4121-B6E1-62FD77FF77DD}">
      <dgm:prSet/>
      <dgm:spPr/>
      <dgm:t>
        <a:bodyPr/>
        <a:lstStyle/>
        <a:p>
          <a:r>
            <a:rPr lang="en-US" baseline="0"/>
            <a:t>Infrastructure Adequacy</a:t>
          </a:r>
          <a:endParaRPr lang="en-US"/>
        </a:p>
      </dgm:t>
    </dgm:pt>
    <dgm:pt modelId="{D56D2F89-2BD2-4046-B774-1E67AEDACC55}" type="parTrans" cxnId="{B83182D4-2DE2-4C6B-89F5-DC4B2CF4231B}">
      <dgm:prSet/>
      <dgm:spPr/>
      <dgm:t>
        <a:bodyPr/>
        <a:lstStyle/>
        <a:p>
          <a:endParaRPr lang="en-US"/>
        </a:p>
      </dgm:t>
    </dgm:pt>
    <dgm:pt modelId="{22989DF4-D6B5-4F85-955A-F1B59C90CE50}" type="sibTrans" cxnId="{B83182D4-2DE2-4C6B-89F5-DC4B2CF4231B}">
      <dgm:prSet/>
      <dgm:spPr/>
      <dgm:t>
        <a:bodyPr/>
        <a:lstStyle/>
        <a:p>
          <a:endParaRPr lang="en-US"/>
        </a:p>
      </dgm:t>
    </dgm:pt>
    <dgm:pt modelId="{43908621-B089-4814-B8E5-57D6AE07B558}">
      <dgm:prSet/>
      <dgm:spPr/>
      <dgm:t>
        <a:bodyPr/>
        <a:lstStyle/>
        <a:p>
          <a:r>
            <a:rPr lang="en-US" baseline="0"/>
            <a:t>Technical Knowledge and Implementation</a:t>
          </a:r>
          <a:endParaRPr lang="en-US"/>
        </a:p>
      </dgm:t>
    </dgm:pt>
    <dgm:pt modelId="{E2CDC629-3182-4757-9EF0-87E5941CB453}" type="parTrans" cxnId="{96C993A6-DD6A-4B43-BF12-61C75205EEE7}">
      <dgm:prSet/>
      <dgm:spPr/>
      <dgm:t>
        <a:bodyPr/>
        <a:lstStyle/>
        <a:p>
          <a:endParaRPr lang="en-US"/>
        </a:p>
      </dgm:t>
    </dgm:pt>
    <dgm:pt modelId="{4A6F18ED-5E0C-42C8-A002-C67C461DFBE7}" type="sibTrans" cxnId="{96C993A6-DD6A-4B43-BF12-61C75205EEE7}">
      <dgm:prSet/>
      <dgm:spPr/>
      <dgm:t>
        <a:bodyPr/>
        <a:lstStyle/>
        <a:p>
          <a:endParaRPr lang="en-US"/>
        </a:p>
      </dgm:t>
    </dgm:pt>
    <dgm:pt modelId="{BD5EFEBC-2568-44CE-922B-9BFEE12D53E9}">
      <dgm:prSet custT="1"/>
      <dgm:spPr/>
      <dgm:t>
        <a:bodyPr/>
        <a:lstStyle/>
        <a:p>
          <a:r>
            <a:rPr lang="en-US" sz="3200" i="0" baseline="0">
              <a:solidFill>
                <a:schemeClr val="tx1"/>
              </a:solidFill>
            </a:rPr>
            <a:t>Financial</a:t>
          </a:r>
          <a:endParaRPr lang="en-US" sz="3200" i="0">
            <a:solidFill>
              <a:schemeClr val="tx1"/>
            </a:solidFill>
          </a:endParaRPr>
        </a:p>
      </dgm:t>
    </dgm:pt>
    <dgm:pt modelId="{DF3783F1-D259-4566-9B55-0C13D279257F}" type="parTrans" cxnId="{D61C913E-F266-4107-AB3B-C52EF9F51CA0}">
      <dgm:prSet/>
      <dgm:spPr/>
      <dgm:t>
        <a:bodyPr/>
        <a:lstStyle/>
        <a:p>
          <a:endParaRPr lang="en-US"/>
        </a:p>
      </dgm:t>
    </dgm:pt>
    <dgm:pt modelId="{04CF6E4C-5BB2-471C-A4CB-7F48DAFA532A}" type="sibTrans" cxnId="{D61C913E-F266-4107-AB3B-C52EF9F51CA0}">
      <dgm:prSet/>
      <dgm:spPr/>
      <dgm:t>
        <a:bodyPr/>
        <a:lstStyle/>
        <a:p>
          <a:endParaRPr lang="en-US"/>
        </a:p>
      </dgm:t>
    </dgm:pt>
    <dgm:pt modelId="{D417057F-C2B9-4F90-AFB7-F0559365CE86}">
      <dgm:prSet/>
      <dgm:spPr/>
      <dgm:t>
        <a:bodyPr/>
        <a:lstStyle/>
        <a:p>
          <a:r>
            <a:rPr lang="en-US" baseline="0"/>
            <a:t>Revenue Sufficiency</a:t>
          </a:r>
          <a:endParaRPr lang="en-US"/>
        </a:p>
      </dgm:t>
    </dgm:pt>
    <dgm:pt modelId="{939CB2C4-F837-4C6A-B4C5-E1DD63359C40}" type="parTrans" cxnId="{7D856CC2-99EF-45FE-899D-71A711A84ABA}">
      <dgm:prSet/>
      <dgm:spPr/>
      <dgm:t>
        <a:bodyPr/>
        <a:lstStyle/>
        <a:p>
          <a:endParaRPr lang="en-US"/>
        </a:p>
      </dgm:t>
    </dgm:pt>
    <dgm:pt modelId="{9AB069EE-A75F-4FAB-80AD-C82841A4EF8D}" type="sibTrans" cxnId="{7D856CC2-99EF-45FE-899D-71A711A84ABA}">
      <dgm:prSet/>
      <dgm:spPr/>
      <dgm:t>
        <a:bodyPr/>
        <a:lstStyle/>
        <a:p>
          <a:endParaRPr lang="en-US"/>
        </a:p>
      </dgm:t>
    </dgm:pt>
    <dgm:pt modelId="{26D22763-3119-4D08-B0B1-E93D44FDD9D8}">
      <dgm:prSet/>
      <dgm:spPr/>
      <dgm:t>
        <a:bodyPr/>
        <a:lstStyle/>
        <a:p>
          <a:r>
            <a:rPr lang="en-US" baseline="0"/>
            <a:t>Credit Worthiness</a:t>
          </a:r>
          <a:endParaRPr lang="en-US"/>
        </a:p>
      </dgm:t>
    </dgm:pt>
    <dgm:pt modelId="{DA458C23-ACCC-445E-B498-33918669C350}" type="parTrans" cxnId="{9724CDF0-444B-4290-BBE2-7475E92F6E2F}">
      <dgm:prSet/>
      <dgm:spPr/>
      <dgm:t>
        <a:bodyPr/>
        <a:lstStyle/>
        <a:p>
          <a:endParaRPr lang="en-US"/>
        </a:p>
      </dgm:t>
    </dgm:pt>
    <dgm:pt modelId="{530BE880-94C1-4632-9754-36A5B515F509}" type="sibTrans" cxnId="{9724CDF0-444B-4290-BBE2-7475E92F6E2F}">
      <dgm:prSet/>
      <dgm:spPr/>
      <dgm:t>
        <a:bodyPr/>
        <a:lstStyle/>
        <a:p>
          <a:endParaRPr lang="en-US"/>
        </a:p>
      </dgm:t>
    </dgm:pt>
    <dgm:pt modelId="{4FAE6EF8-4622-460A-8163-7E46951948BB}">
      <dgm:prSet/>
      <dgm:spPr/>
      <dgm:t>
        <a:bodyPr/>
        <a:lstStyle/>
        <a:p>
          <a:r>
            <a:rPr lang="en-US" baseline="0"/>
            <a:t>Fiscal Management &amp; Controls</a:t>
          </a:r>
          <a:endParaRPr lang="en-US"/>
        </a:p>
      </dgm:t>
    </dgm:pt>
    <dgm:pt modelId="{FF8818DA-E8DF-4C2C-BF21-5F6CBDFCC47D}" type="parTrans" cxnId="{CB8FF86F-9AA3-4030-A051-630093690889}">
      <dgm:prSet/>
      <dgm:spPr/>
      <dgm:t>
        <a:bodyPr/>
        <a:lstStyle/>
        <a:p>
          <a:endParaRPr lang="en-US"/>
        </a:p>
      </dgm:t>
    </dgm:pt>
    <dgm:pt modelId="{52B9A551-14B9-4A0E-A3A9-C3FA5069F473}" type="sibTrans" cxnId="{CB8FF86F-9AA3-4030-A051-630093690889}">
      <dgm:prSet/>
      <dgm:spPr/>
      <dgm:t>
        <a:bodyPr/>
        <a:lstStyle/>
        <a:p>
          <a:endParaRPr lang="en-US"/>
        </a:p>
      </dgm:t>
    </dgm:pt>
    <dgm:pt modelId="{2C0FF8B7-9E03-4940-9038-A406A8288591}">
      <dgm:prSet custT="1"/>
      <dgm:spPr/>
      <dgm:t>
        <a:bodyPr/>
        <a:lstStyle/>
        <a:p>
          <a:r>
            <a:rPr lang="en-US" sz="3200" i="0" baseline="0">
              <a:solidFill>
                <a:schemeClr val="tx1"/>
              </a:solidFill>
            </a:rPr>
            <a:t>Managerial</a:t>
          </a:r>
          <a:endParaRPr lang="en-US" sz="3200" i="0">
            <a:solidFill>
              <a:schemeClr val="tx1"/>
            </a:solidFill>
          </a:endParaRPr>
        </a:p>
      </dgm:t>
    </dgm:pt>
    <dgm:pt modelId="{033C841E-6591-43B2-9DB5-452AE77F8A63}" type="parTrans" cxnId="{0F19AA6B-9A49-4BC4-93F9-BB3340181EFE}">
      <dgm:prSet/>
      <dgm:spPr/>
      <dgm:t>
        <a:bodyPr/>
        <a:lstStyle/>
        <a:p>
          <a:endParaRPr lang="en-US"/>
        </a:p>
      </dgm:t>
    </dgm:pt>
    <dgm:pt modelId="{B0391AC4-8163-4018-908B-F01F987F6B98}" type="sibTrans" cxnId="{0F19AA6B-9A49-4BC4-93F9-BB3340181EFE}">
      <dgm:prSet/>
      <dgm:spPr/>
      <dgm:t>
        <a:bodyPr/>
        <a:lstStyle/>
        <a:p>
          <a:endParaRPr lang="en-US"/>
        </a:p>
      </dgm:t>
    </dgm:pt>
    <dgm:pt modelId="{B313218A-CF50-417A-860B-E11BEB79BC34}">
      <dgm:prSet/>
      <dgm:spPr/>
      <dgm:t>
        <a:bodyPr/>
        <a:lstStyle/>
        <a:p>
          <a:r>
            <a:rPr lang="en-US" baseline="0"/>
            <a:t>Ownership Accountability</a:t>
          </a:r>
          <a:endParaRPr lang="en-US"/>
        </a:p>
      </dgm:t>
    </dgm:pt>
    <dgm:pt modelId="{FC3B1B01-487C-4D53-A2FF-830A80730E34}" type="parTrans" cxnId="{1DEF8C34-C260-4005-A5B5-FE81632EAD77}">
      <dgm:prSet/>
      <dgm:spPr/>
      <dgm:t>
        <a:bodyPr/>
        <a:lstStyle/>
        <a:p>
          <a:endParaRPr lang="en-US"/>
        </a:p>
      </dgm:t>
    </dgm:pt>
    <dgm:pt modelId="{7693234F-70A9-4885-A999-5836FCFE051E}" type="sibTrans" cxnId="{1DEF8C34-C260-4005-A5B5-FE81632EAD77}">
      <dgm:prSet/>
      <dgm:spPr/>
      <dgm:t>
        <a:bodyPr/>
        <a:lstStyle/>
        <a:p>
          <a:endParaRPr lang="en-US"/>
        </a:p>
      </dgm:t>
    </dgm:pt>
    <dgm:pt modelId="{CF501E32-33FF-44BD-8C4F-A828F8B36CBD}">
      <dgm:prSet/>
      <dgm:spPr/>
      <dgm:t>
        <a:bodyPr/>
        <a:lstStyle/>
        <a:p>
          <a:r>
            <a:rPr lang="en-US" baseline="0"/>
            <a:t>Staffing &amp; Organization</a:t>
          </a:r>
          <a:endParaRPr lang="en-US"/>
        </a:p>
      </dgm:t>
    </dgm:pt>
    <dgm:pt modelId="{3EA50E7B-BEAE-4046-9651-B3989BB1DF52}" type="parTrans" cxnId="{67D96D31-E739-4FB7-AF81-F1E209E24A65}">
      <dgm:prSet/>
      <dgm:spPr/>
      <dgm:t>
        <a:bodyPr/>
        <a:lstStyle/>
        <a:p>
          <a:endParaRPr lang="en-US"/>
        </a:p>
      </dgm:t>
    </dgm:pt>
    <dgm:pt modelId="{E113BBBC-2B10-4C1A-9379-5751966A43C8}" type="sibTrans" cxnId="{67D96D31-E739-4FB7-AF81-F1E209E24A65}">
      <dgm:prSet/>
      <dgm:spPr/>
      <dgm:t>
        <a:bodyPr/>
        <a:lstStyle/>
        <a:p>
          <a:endParaRPr lang="en-US"/>
        </a:p>
      </dgm:t>
    </dgm:pt>
    <dgm:pt modelId="{CE8A0038-CFE3-4C55-AD19-DA0557D5AC4D}">
      <dgm:prSet/>
      <dgm:spPr/>
      <dgm:t>
        <a:bodyPr/>
        <a:lstStyle/>
        <a:p>
          <a:r>
            <a:rPr lang="en-US" baseline="0"/>
            <a:t>Effective External Linkages</a:t>
          </a:r>
          <a:endParaRPr lang="en-US" dirty="0"/>
        </a:p>
      </dgm:t>
    </dgm:pt>
    <dgm:pt modelId="{AB597A5E-26A8-4F26-A941-8404B3935D69}" type="parTrans" cxnId="{20B8E2C4-D681-4BD8-8463-7C84C51B5D62}">
      <dgm:prSet/>
      <dgm:spPr/>
      <dgm:t>
        <a:bodyPr/>
        <a:lstStyle/>
        <a:p>
          <a:endParaRPr lang="en-US"/>
        </a:p>
      </dgm:t>
    </dgm:pt>
    <dgm:pt modelId="{5FDB7657-A2A7-4A3A-82A7-6A8DCD9D79A3}" type="sibTrans" cxnId="{20B8E2C4-D681-4BD8-8463-7C84C51B5D62}">
      <dgm:prSet/>
      <dgm:spPr/>
      <dgm:t>
        <a:bodyPr/>
        <a:lstStyle/>
        <a:p>
          <a:endParaRPr lang="en-US"/>
        </a:p>
      </dgm:t>
    </dgm:pt>
    <dgm:pt modelId="{6618EEBA-2EDD-4889-933B-E733E19BBDF7}" type="pres">
      <dgm:prSet presAssocID="{9B28C5B0-19D4-4CE7-8610-1DA10BE187E7}" presName="Name0" presStyleCnt="0">
        <dgm:presLayoutVars>
          <dgm:dir/>
          <dgm:animLvl val="lvl"/>
          <dgm:resizeHandles val="exact"/>
        </dgm:presLayoutVars>
      </dgm:prSet>
      <dgm:spPr/>
    </dgm:pt>
    <dgm:pt modelId="{EEECB588-809D-4F25-A077-13BA49024209}" type="pres">
      <dgm:prSet presAssocID="{2C0FF8B7-9E03-4940-9038-A406A8288591}" presName="composite" presStyleCnt="0"/>
      <dgm:spPr/>
    </dgm:pt>
    <dgm:pt modelId="{E3E4A1D7-1B19-4F19-9EE2-36B833725488}" type="pres">
      <dgm:prSet presAssocID="{2C0FF8B7-9E03-4940-9038-A406A8288591}" presName="parTx" presStyleLbl="alignNode1" presStyleIdx="0" presStyleCnt="3">
        <dgm:presLayoutVars>
          <dgm:chMax val="0"/>
          <dgm:chPref val="0"/>
          <dgm:bulletEnabled val="1"/>
        </dgm:presLayoutVars>
      </dgm:prSet>
      <dgm:spPr/>
    </dgm:pt>
    <dgm:pt modelId="{85F9A576-96E6-4F96-8868-8B496538550E}" type="pres">
      <dgm:prSet presAssocID="{2C0FF8B7-9E03-4940-9038-A406A8288591}" presName="desTx" presStyleLbl="alignAccFollowNode1" presStyleIdx="0" presStyleCnt="3">
        <dgm:presLayoutVars>
          <dgm:bulletEnabled val="1"/>
        </dgm:presLayoutVars>
      </dgm:prSet>
      <dgm:spPr/>
    </dgm:pt>
    <dgm:pt modelId="{177105AC-03A9-484B-B036-AA6A9299FC11}" type="pres">
      <dgm:prSet presAssocID="{B0391AC4-8163-4018-908B-F01F987F6B98}" presName="space" presStyleCnt="0"/>
      <dgm:spPr/>
    </dgm:pt>
    <dgm:pt modelId="{17B1CC60-3C7D-44E0-9880-3EA23D9E08FD}" type="pres">
      <dgm:prSet presAssocID="{D4505F66-7A36-4AAE-8787-16F086A876E5}" presName="composite" presStyleCnt="0"/>
      <dgm:spPr/>
    </dgm:pt>
    <dgm:pt modelId="{D9928D6F-6FCB-4CBD-9675-AC8359627BE5}" type="pres">
      <dgm:prSet presAssocID="{D4505F66-7A36-4AAE-8787-16F086A876E5}" presName="parTx" presStyleLbl="alignNode1" presStyleIdx="1" presStyleCnt="3">
        <dgm:presLayoutVars>
          <dgm:chMax val="0"/>
          <dgm:chPref val="0"/>
          <dgm:bulletEnabled val="1"/>
        </dgm:presLayoutVars>
      </dgm:prSet>
      <dgm:spPr/>
    </dgm:pt>
    <dgm:pt modelId="{667BBF2B-5AD4-4210-8E20-772FFF0343B8}" type="pres">
      <dgm:prSet presAssocID="{D4505F66-7A36-4AAE-8787-16F086A876E5}" presName="desTx" presStyleLbl="alignAccFollowNode1" presStyleIdx="1" presStyleCnt="3">
        <dgm:presLayoutVars>
          <dgm:bulletEnabled val="1"/>
        </dgm:presLayoutVars>
      </dgm:prSet>
      <dgm:spPr/>
    </dgm:pt>
    <dgm:pt modelId="{ACC77541-28A1-4F8C-A0AE-7396B92A8973}" type="pres">
      <dgm:prSet presAssocID="{CE111FF7-F22A-49C3-819F-03A2B027AC83}" presName="space" presStyleCnt="0"/>
      <dgm:spPr/>
    </dgm:pt>
    <dgm:pt modelId="{4A8AB879-80EF-4110-A9D0-A8A852C783E1}" type="pres">
      <dgm:prSet presAssocID="{BD5EFEBC-2568-44CE-922B-9BFEE12D53E9}" presName="composite" presStyleCnt="0"/>
      <dgm:spPr/>
    </dgm:pt>
    <dgm:pt modelId="{D3C1EC7E-395F-4D7E-9B6E-6F7F747FFA7C}" type="pres">
      <dgm:prSet presAssocID="{BD5EFEBC-2568-44CE-922B-9BFEE12D53E9}" presName="parTx" presStyleLbl="alignNode1" presStyleIdx="2" presStyleCnt="3">
        <dgm:presLayoutVars>
          <dgm:chMax val="0"/>
          <dgm:chPref val="0"/>
          <dgm:bulletEnabled val="1"/>
        </dgm:presLayoutVars>
      </dgm:prSet>
      <dgm:spPr/>
    </dgm:pt>
    <dgm:pt modelId="{710288D2-1FF6-4A5D-80B2-CE2DD46E418A}" type="pres">
      <dgm:prSet presAssocID="{BD5EFEBC-2568-44CE-922B-9BFEE12D53E9}" presName="desTx" presStyleLbl="alignAccFollowNode1" presStyleIdx="2" presStyleCnt="3">
        <dgm:presLayoutVars>
          <dgm:bulletEnabled val="1"/>
        </dgm:presLayoutVars>
      </dgm:prSet>
      <dgm:spPr/>
    </dgm:pt>
  </dgm:ptLst>
  <dgm:cxnLst>
    <dgm:cxn modelId="{9D815302-3022-4182-8B8D-C671089BECD4}" srcId="{9B28C5B0-19D4-4CE7-8610-1DA10BE187E7}" destId="{D4505F66-7A36-4AAE-8787-16F086A876E5}" srcOrd="1" destOrd="0" parTransId="{95F4F9C0-2EFC-49CC-9D8E-D215746C7A9C}" sibTransId="{CE111FF7-F22A-49C3-819F-03A2B027AC83}"/>
    <dgm:cxn modelId="{4BB0B707-262A-4F34-AF62-463EF409D99C}" type="presOf" srcId="{CE8A0038-CFE3-4C55-AD19-DA0557D5AC4D}" destId="{85F9A576-96E6-4F96-8868-8B496538550E}" srcOrd="0" destOrd="2" presId="urn:microsoft.com/office/officeart/2005/8/layout/hList1"/>
    <dgm:cxn modelId="{BD9A671E-445E-45F9-9D3D-FDC74D067EF6}" type="presOf" srcId="{26D22763-3119-4D08-B0B1-E93D44FDD9D8}" destId="{710288D2-1FF6-4A5D-80B2-CE2DD46E418A}" srcOrd="0" destOrd="1" presId="urn:microsoft.com/office/officeart/2005/8/layout/hList1"/>
    <dgm:cxn modelId="{813F3F23-DE16-4E1D-8895-A0EC5BBAE77A}" type="presOf" srcId="{D4505F66-7A36-4AAE-8787-16F086A876E5}" destId="{D9928D6F-6FCB-4CBD-9675-AC8359627BE5}" srcOrd="0" destOrd="0" presId="urn:microsoft.com/office/officeart/2005/8/layout/hList1"/>
    <dgm:cxn modelId="{17E4E42C-D4FE-4EB9-8B16-BD19F780AE39}" type="presOf" srcId="{CF501E32-33FF-44BD-8C4F-A828F8B36CBD}" destId="{85F9A576-96E6-4F96-8868-8B496538550E}" srcOrd="0" destOrd="1" presId="urn:microsoft.com/office/officeart/2005/8/layout/hList1"/>
    <dgm:cxn modelId="{67D96D31-E739-4FB7-AF81-F1E209E24A65}" srcId="{2C0FF8B7-9E03-4940-9038-A406A8288591}" destId="{CF501E32-33FF-44BD-8C4F-A828F8B36CBD}" srcOrd="1" destOrd="0" parTransId="{3EA50E7B-BEAE-4046-9651-B3989BB1DF52}" sibTransId="{E113BBBC-2B10-4C1A-9379-5751966A43C8}"/>
    <dgm:cxn modelId="{1DEF8C34-C260-4005-A5B5-FE81632EAD77}" srcId="{2C0FF8B7-9E03-4940-9038-A406A8288591}" destId="{B313218A-CF50-417A-860B-E11BEB79BC34}" srcOrd="0" destOrd="0" parTransId="{FC3B1B01-487C-4D53-A2FF-830A80730E34}" sibTransId="{7693234F-70A9-4885-A999-5836FCFE051E}"/>
    <dgm:cxn modelId="{D61C913E-F266-4107-AB3B-C52EF9F51CA0}" srcId="{9B28C5B0-19D4-4CE7-8610-1DA10BE187E7}" destId="{BD5EFEBC-2568-44CE-922B-9BFEE12D53E9}" srcOrd="2" destOrd="0" parTransId="{DF3783F1-D259-4566-9B55-0C13D279257F}" sibTransId="{04CF6E4C-5BB2-471C-A4CB-7F48DAFA532A}"/>
    <dgm:cxn modelId="{1B4F8D5C-AB63-4A1C-BB0E-51463D25C77A}" type="presOf" srcId="{43908621-B089-4814-B8E5-57D6AE07B558}" destId="{667BBF2B-5AD4-4210-8E20-772FFF0343B8}" srcOrd="0" destOrd="2" presId="urn:microsoft.com/office/officeart/2005/8/layout/hList1"/>
    <dgm:cxn modelId="{41BADD60-1516-49D2-BBF9-4627B268DCEC}" srcId="{D4505F66-7A36-4AAE-8787-16F086A876E5}" destId="{8C1FD913-ACE7-427B-A71C-ED141700663B}" srcOrd="0" destOrd="0" parTransId="{45B7A22F-9E4B-4FFD-AC21-2C990C4BD807}" sibTransId="{109BA28C-942F-44CC-A07E-7B45F09E2D93}"/>
    <dgm:cxn modelId="{7B904C67-77A7-4063-B69E-EBA38D017A1A}" type="presOf" srcId="{B313218A-CF50-417A-860B-E11BEB79BC34}" destId="{85F9A576-96E6-4F96-8868-8B496538550E}" srcOrd="0" destOrd="0" presId="urn:microsoft.com/office/officeart/2005/8/layout/hList1"/>
    <dgm:cxn modelId="{0F19AA6B-9A49-4BC4-93F9-BB3340181EFE}" srcId="{9B28C5B0-19D4-4CE7-8610-1DA10BE187E7}" destId="{2C0FF8B7-9E03-4940-9038-A406A8288591}" srcOrd="0" destOrd="0" parTransId="{033C841E-6591-43B2-9DB5-452AE77F8A63}" sibTransId="{B0391AC4-8163-4018-908B-F01F987F6B98}"/>
    <dgm:cxn modelId="{CFC76F6C-725C-48FA-AA6B-E96DA41811D2}" type="presOf" srcId="{BD5EFEBC-2568-44CE-922B-9BFEE12D53E9}" destId="{D3C1EC7E-395F-4D7E-9B6E-6F7F747FFA7C}" srcOrd="0" destOrd="0" presId="urn:microsoft.com/office/officeart/2005/8/layout/hList1"/>
    <dgm:cxn modelId="{CB8FF86F-9AA3-4030-A051-630093690889}" srcId="{BD5EFEBC-2568-44CE-922B-9BFEE12D53E9}" destId="{4FAE6EF8-4622-460A-8163-7E46951948BB}" srcOrd="2" destOrd="0" parTransId="{FF8818DA-E8DF-4C2C-BF21-5F6CBDFCC47D}" sibTransId="{52B9A551-14B9-4A0E-A3A9-C3FA5069F473}"/>
    <dgm:cxn modelId="{95FA5E53-9FDC-4B22-B562-9AA946422013}" type="presOf" srcId="{3526BDF9-410D-4121-B6E1-62FD77FF77DD}" destId="{667BBF2B-5AD4-4210-8E20-772FFF0343B8}" srcOrd="0" destOrd="1" presId="urn:microsoft.com/office/officeart/2005/8/layout/hList1"/>
    <dgm:cxn modelId="{5B97E975-7570-481A-935A-F0B13E4EFEA5}" type="presOf" srcId="{4FAE6EF8-4622-460A-8163-7E46951948BB}" destId="{710288D2-1FF6-4A5D-80B2-CE2DD46E418A}" srcOrd="0" destOrd="2" presId="urn:microsoft.com/office/officeart/2005/8/layout/hList1"/>
    <dgm:cxn modelId="{4C7AE59D-62A4-46FD-98D9-B7B916767279}" type="presOf" srcId="{2C0FF8B7-9E03-4940-9038-A406A8288591}" destId="{E3E4A1D7-1B19-4F19-9EE2-36B833725488}" srcOrd="0" destOrd="0" presId="urn:microsoft.com/office/officeart/2005/8/layout/hList1"/>
    <dgm:cxn modelId="{96C993A6-DD6A-4B43-BF12-61C75205EEE7}" srcId="{D4505F66-7A36-4AAE-8787-16F086A876E5}" destId="{43908621-B089-4814-B8E5-57D6AE07B558}" srcOrd="2" destOrd="0" parTransId="{E2CDC629-3182-4757-9EF0-87E5941CB453}" sibTransId="{4A6F18ED-5E0C-42C8-A002-C67C461DFBE7}"/>
    <dgm:cxn modelId="{7D856CC2-99EF-45FE-899D-71A711A84ABA}" srcId="{BD5EFEBC-2568-44CE-922B-9BFEE12D53E9}" destId="{D417057F-C2B9-4F90-AFB7-F0559365CE86}" srcOrd="0" destOrd="0" parTransId="{939CB2C4-F837-4C6A-B4C5-E1DD63359C40}" sibTransId="{9AB069EE-A75F-4FAB-80AD-C82841A4EF8D}"/>
    <dgm:cxn modelId="{20B8E2C4-D681-4BD8-8463-7C84C51B5D62}" srcId="{2C0FF8B7-9E03-4940-9038-A406A8288591}" destId="{CE8A0038-CFE3-4C55-AD19-DA0557D5AC4D}" srcOrd="2" destOrd="0" parTransId="{AB597A5E-26A8-4F26-A941-8404B3935D69}" sibTransId="{5FDB7657-A2A7-4A3A-82A7-6A8DCD9D79A3}"/>
    <dgm:cxn modelId="{B83182D4-2DE2-4C6B-89F5-DC4B2CF4231B}" srcId="{D4505F66-7A36-4AAE-8787-16F086A876E5}" destId="{3526BDF9-410D-4121-B6E1-62FD77FF77DD}" srcOrd="1" destOrd="0" parTransId="{D56D2F89-2BD2-4046-B774-1E67AEDACC55}" sibTransId="{22989DF4-D6B5-4F85-955A-F1B59C90CE50}"/>
    <dgm:cxn modelId="{092361E4-0030-46F7-83E4-D75686FF939F}" type="presOf" srcId="{8C1FD913-ACE7-427B-A71C-ED141700663B}" destId="{667BBF2B-5AD4-4210-8E20-772FFF0343B8}" srcOrd="0" destOrd="0" presId="urn:microsoft.com/office/officeart/2005/8/layout/hList1"/>
    <dgm:cxn modelId="{2F6FEFE9-FE6F-41EC-B965-B48F8472CCE0}" type="presOf" srcId="{9B28C5B0-19D4-4CE7-8610-1DA10BE187E7}" destId="{6618EEBA-2EDD-4889-933B-E733E19BBDF7}" srcOrd="0" destOrd="0" presId="urn:microsoft.com/office/officeart/2005/8/layout/hList1"/>
    <dgm:cxn modelId="{9724CDF0-444B-4290-BBE2-7475E92F6E2F}" srcId="{BD5EFEBC-2568-44CE-922B-9BFEE12D53E9}" destId="{26D22763-3119-4D08-B0B1-E93D44FDD9D8}" srcOrd="1" destOrd="0" parTransId="{DA458C23-ACCC-445E-B498-33918669C350}" sibTransId="{530BE880-94C1-4632-9754-36A5B515F509}"/>
    <dgm:cxn modelId="{4D36EFF7-7D29-4D54-AFB2-35739EEDA130}" type="presOf" srcId="{D417057F-C2B9-4F90-AFB7-F0559365CE86}" destId="{710288D2-1FF6-4A5D-80B2-CE2DD46E418A}" srcOrd="0" destOrd="0" presId="urn:microsoft.com/office/officeart/2005/8/layout/hList1"/>
    <dgm:cxn modelId="{3EE96931-1052-4C1E-AD0C-38993F3D5290}" type="presParOf" srcId="{6618EEBA-2EDD-4889-933B-E733E19BBDF7}" destId="{EEECB588-809D-4F25-A077-13BA49024209}" srcOrd="0" destOrd="0" presId="urn:microsoft.com/office/officeart/2005/8/layout/hList1"/>
    <dgm:cxn modelId="{D7F79374-8B1D-49AD-8684-951A17F8641D}" type="presParOf" srcId="{EEECB588-809D-4F25-A077-13BA49024209}" destId="{E3E4A1D7-1B19-4F19-9EE2-36B833725488}" srcOrd="0" destOrd="0" presId="urn:microsoft.com/office/officeart/2005/8/layout/hList1"/>
    <dgm:cxn modelId="{780FA567-20F0-4205-98A0-19EDED844FC8}" type="presParOf" srcId="{EEECB588-809D-4F25-A077-13BA49024209}" destId="{85F9A576-96E6-4F96-8868-8B496538550E}" srcOrd="1" destOrd="0" presId="urn:microsoft.com/office/officeart/2005/8/layout/hList1"/>
    <dgm:cxn modelId="{B170B6D7-7224-4B19-95F4-16397654A1C9}" type="presParOf" srcId="{6618EEBA-2EDD-4889-933B-E733E19BBDF7}" destId="{177105AC-03A9-484B-B036-AA6A9299FC11}" srcOrd="1" destOrd="0" presId="urn:microsoft.com/office/officeart/2005/8/layout/hList1"/>
    <dgm:cxn modelId="{99D60200-BDA0-4CE6-8938-DBF7AEEC932D}" type="presParOf" srcId="{6618EEBA-2EDD-4889-933B-E733E19BBDF7}" destId="{17B1CC60-3C7D-44E0-9880-3EA23D9E08FD}" srcOrd="2" destOrd="0" presId="urn:microsoft.com/office/officeart/2005/8/layout/hList1"/>
    <dgm:cxn modelId="{0AE9CB43-2BED-48DE-B68B-EF240E0C03E8}" type="presParOf" srcId="{17B1CC60-3C7D-44E0-9880-3EA23D9E08FD}" destId="{D9928D6F-6FCB-4CBD-9675-AC8359627BE5}" srcOrd="0" destOrd="0" presId="urn:microsoft.com/office/officeart/2005/8/layout/hList1"/>
    <dgm:cxn modelId="{AA0C51A8-8F9B-40F6-BF68-2C7E1A9411FC}" type="presParOf" srcId="{17B1CC60-3C7D-44E0-9880-3EA23D9E08FD}" destId="{667BBF2B-5AD4-4210-8E20-772FFF0343B8}" srcOrd="1" destOrd="0" presId="urn:microsoft.com/office/officeart/2005/8/layout/hList1"/>
    <dgm:cxn modelId="{3ACA38D2-11C9-4EFB-B4AA-AA5D79E4FE84}" type="presParOf" srcId="{6618EEBA-2EDD-4889-933B-E733E19BBDF7}" destId="{ACC77541-28A1-4F8C-A0AE-7396B92A8973}" srcOrd="3" destOrd="0" presId="urn:microsoft.com/office/officeart/2005/8/layout/hList1"/>
    <dgm:cxn modelId="{9701DDE4-A5D3-4ABF-882C-444EBA2A0E1E}" type="presParOf" srcId="{6618EEBA-2EDD-4889-933B-E733E19BBDF7}" destId="{4A8AB879-80EF-4110-A9D0-A8A852C783E1}" srcOrd="4" destOrd="0" presId="urn:microsoft.com/office/officeart/2005/8/layout/hList1"/>
    <dgm:cxn modelId="{3AE73697-5687-4368-A2AD-C7B849D65E57}" type="presParOf" srcId="{4A8AB879-80EF-4110-A9D0-A8A852C783E1}" destId="{D3C1EC7E-395F-4D7E-9B6E-6F7F747FFA7C}" srcOrd="0" destOrd="0" presId="urn:microsoft.com/office/officeart/2005/8/layout/hList1"/>
    <dgm:cxn modelId="{DA70AD7F-DE4D-4E02-8956-CCEF349FC0CD}" type="presParOf" srcId="{4A8AB879-80EF-4110-A9D0-A8A852C783E1}" destId="{710288D2-1FF6-4A5D-80B2-CE2DD46E418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20B042-70EA-40F2-9996-4635EEA3AE5F}"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AC0019E3-D408-40FA-A840-ED0D8F15866E}">
      <dgm:prSet/>
      <dgm:spPr/>
      <dgm:t>
        <a:bodyPr/>
        <a:lstStyle/>
        <a:p>
          <a:pPr>
            <a:lnSpc>
              <a:spcPct val="100000"/>
            </a:lnSpc>
          </a:pPr>
          <a:r>
            <a:rPr lang="en-US"/>
            <a:t>Robert’s Rules of Order</a:t>
          </a:r>
        </a:p>
      </dgm:t>
    </dgm:pt>
    <dgm:pt modelId="{5628BB6F-F207-4D0E-8235-A86080EB2F69}" type="parTrans" cxnId="{DEC78DDF-BE76-4AB4-AD1B-0C7506E3ABE2}">
      <dgm:prSet/>
      <dgm:spPr/>
      <dgm:t>
        <a:bodyPr/>
        <a:lstStyle/>
        <a:p>
          <a:endParaRPr lang="en-US"/>
        </a:p>
      </dgm:t>
    </dgm:pt>
    <dgm:pt modelId="{EEFC4E5A-4488-481E-B692-EAB32E7176D2}" type="sibTrans" cxnId="{DEC78DDF-BE76-4AB4-AD1B-0C7506E3ABE2}">
      <dgm:prSet/>
      <dgm:spPr/>
      <dgm:t>
        <a:bodyPr/>
        <a:lstStyle/>
        <a:p>
          <a:endParaRPr lang="en-US"/>
        </a:p>
      </dgm:t>
    </dgm:pt>
    <dgm:pt modelId="{8D682EB0-159C-43A6-B42E-B9EB7EB401F3}">
      <dgm:prSet/>
      <dgm:spPr/>
      <dgm:t>
        <a:bodyPr/>
        <a:lstStyle/>
        <a:p>
          <a:pPr>
            <a:lnSpc>
              <a:spcPct val="100000"/>
            </a:lnSpc>
          </a:pPr>
          <a:r>
            <a:rPr lang="en-US"/>
            <a:t>Open Meetings</a:t>
          </a:r>
        </a:p>
      </dgm:t>
    </dgm:pt>
    <dgm:pt modelId="{E077F45A-743E-40EE-9B1D-936197FBA149}" type="parTrans" cxnId="{ECA6D0B5-55BE-4335-9381-CC21225C97AE}">
      <dgm:prSet/>
      <dgm:spPr/>
      <dgm:t>
        <a:bodyPr/>
        <a:lstStyle/>
        <a:p>
          <a:endParaRPr lang="en-US"/>
        </a:p>
      </dgm:t>
    </dgm:pt>
    <dgm:pt modelId="{DEA6C691-DFA5-443C-84F3-832D4E5AE402}" type="sibTrans" cxnId="{ECA6D0B5-55BE-4335-9381-CC21225C97AE}">
      <dgm:prSet/>
      <dgm:spPr/>
      <dgm:t>
        <a:bodyPr/>
        <a:lstStyle/>
        <a:p>
          <a:endParaRPr lang="en-US"/>
        </a:p>
      </dgm:t>
    </dgm:pt>
    <dgm:pt modelId="{B1891A60-7868-4E03-B5DA-1C9486732255}">
      <dgm:prSet/>
      <dgm:spPr/>
      <dgm:t>
        <a:bodyPr/>
        <a:lstStyle/>
        <a:p>
          <a:pPr>
            <a:lnSpc>
              <a:spcPct val="100000"/>
            </a:lnSpc>
          </a:pPr>
          <a:r>
            <a:rPr lang="en-US"/>
            <a:t>Open Records</a:t>
          </a:r>
        </a:p>
      </dgm:t>
    </dgm:pt>
    <dgm:pt modelId="{2002BF4B-9C0D-4B6F-B53E-133E503D8F74}" type="parTrans" cxnId="{3BD7DD38-139E-4BEF-BC78-EF1B135DBF9F}">
      <dgm:prSet/>
      <dgm:spPr/>
      <dgm:t>
        <a:bodyPr/>
        <a:lstStyle/>
        <a:p>
          <a:endParaRPr lang="en-US"/>
        </a:p>
      </dgm:t>
    </dgm:pt>
    <dgm:pt modelId="{060C7867-4B0B-48EF-8147-77CE4150E468}" type="sibTrans" cxnId="{3BD7DD38-139E-4BEF-BC78-EF1B135DBF9F}">
      <dgm:prSet/>
      <dgm:spPr/>
      <dgm:t>
        <a:bodyPr/>
        <a:lstStyle/>
        <a:p>
          <a:endParaRPr lang="en-US"/>
        </a:p>
      </dgm:t>
    </dgm:pt>
    <dgm:pt modelId="{6F0E2E92-CA62-4545-88F5-893BF1F2E177}">
      <dgm:prSet/>
      <dgm:spPr/>
      <dgm:t>
        <a:bodyPr/>
        <a:lstStyle/>
        <a:p>
          <a:pPr>
            <a:lnSpc>
              <a:spcPct val="100000"/>
            </a:lnSpc>
          </a:pPr>
          <a:r>
            <a:rPr lang="en-US"/>
            <a:t>Code of Ethics</a:t>
          </a:r>
        </a:p>
      </dgm:t>
    </dgm:pt>
    <dgm:pt modelId="{FBB0A4E4-2C2A-498E-9AE7-C4B965F24FA1}" type="parTrans" cxnId="{17C48E2C-CCA1-4B98-84FC-A8BA13272B39}">
      <dgm:prSet/>
      <dgm:spPr/>
      <dgm:t>
        <a:bodyPr/>
        <a:lstStyle/>
        <a:p>
          <a:endParaRPr lang="en-US"/>
        </a:p>
      </dgm:t>
    </dgm:pt>
    <dgm:pt modelId="{C90EE27C-16E4-4EED-94C2-C41DACBBFB94}" type="sibTrans" cxnId="{17C48E2C-CCA1-4B98-84FC-A8BA13272B39}">
      <dgm:prSet/>
      <dgm:spPr/>
      <dgm:t>
        <a:bodyPr/>
        <a:lstStyle/>
        <a:p>
          <a:endParaRPr lang="en-US"/>
        </a:p>
      </dgm:t>
    </dgm:pt>
    <dgm:pt modelId="{68706D48-C4FA-46B8-BE82-76EACBDDD897}">
      <dgm:prSet/>
      <dgm:spPr/>
      <dgm:t>
        <a:bodyPr/>
        <a:lstStyle/>
        <a:p>
          <a:pPr>
            <a:lnSpc>
              <a:spcPct val="100000"/>
            </a:lnSpc>
          </a:pPr>
          <a:r>
            <a:rPr lang="en-US"/>
            <a:t>Be an Effective Team Member</a:t>
          </a:r>
        </a:p>
      </dgm:t>
    </dgm:pt>
    <dgm:pt modelId="{FEAAD7DB-9AF6-4B95-AEDA-102F9D307314}" type="parTrans" cxnId="{45AA2735-ABBD-4D48-804E-6D7408833601}">
      <dgm:prSet/>
      <dgm:spPr/>
      <dgm:t>
        <a:bodyPr/>
        <a:lstStyle/>
        <a:p>
          <a:endParaRPr lang="en-US"/>
        </a:p>
      </dgm:t>
    </dgm:pt>
    <dgm:pt modelId="{A8E2E2F1-C50B-4DD1-BEE3-8CC0255E2AB3}" type="sibTrans" cxnId="{45AA2735-ABBD-4D48-804E-6D7408833601}">
      <dgm:prSet/>
      <dgm:spPr/>
      <dgm:t>
        <a:bodyPr/>
        <a:lstStyle/>
        <a:p>
          <a:endParaRPr lang="en-US"/>
        </a:p>
      </dgm:t>
    </dgm:pt>
    <dgm:pt modelId="{49975059-15CD-41E9-89D5-93902A0B8F44}" type="pres">
      <dgm:prSet presAssocID="{AA20B042-70EA-40F2-9996-4635EEA3AE5F}" presName="root" presStyleCnt="0">
        <dgm:presLayoutVars>
          <dgm:dir/>
          <dgm:resizeHandles val="exact"/>
        </dgm:presLayoutVars>
      </dgm:prSet>
      <dgm:spPr/>
    </dgm:pt>
    <dgm:pt modelId="{5E25BB6F-5D95-47D0-BCF1-455CE1479B4E}" type="pres">
      <dgm:prSet presAssocID="{AC0019E3-D408-40FA-A840-ED0D8F15866E}" presName="compNode" presStyleCnt="0"/>
      <dgm:spPr/>
    </dgm:pt>
    <dgm:pt modelId="{F1FA9ADD-B968-4A5E-BCB1-503B01485505}" type="pres">
      <dgm:prSet presAssocID="{AC0019E3-D408-40FA-A840-ED0D8F1586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18513216-D02D-41B1-B3CE-AEB6F4816EA1}" type="pres">
      <dgm:prSet presAssocID="{AC0019E3-D408-40FA-A840-ED0D8F15866E}" presName="spaceRect" presStyleCnt="0"/>
      <dgm:spPr/>
    </dgm:pt>
    <dgm:pt modelId="{71EA33D0-FB23-440F-B284-CDD6D7BBDFBD}" type="pres">
      <dgm:prSet presAssocID="{AC0019E3-D408-40FA-A840-ED0D8F15866E}" presName="textRect" presStyleLbl="revTx" presStyleIdx="0" presStyleCnt="5">
        <dgm:presLayoutVars>
          <dgm:chMax val="1"/>
          <dgm:chPref val="1"/>
        </dgm:presLayoutVars>
      </dgm:prSet>
      <dgm:spPr/>
    </dgm:pt>
    <dgm:pt modelId="{DB109E0D-F46E-4021-9CC9-019E201AAB69}" type="pres">
      <dgm:prSet presAssocID="{EEFC4E5A-4488-481E-B692-EAB32E7176D2}" presName="sibTrans" presStyleCnt="0"/>
      <dgm:spPr/>
    </dgm:pt>
    <dgm:pt modelId="{EB979CBC-AA9F-4104-AB19-B4498ACD3043}" type="pres">
      <dgm:prSet presAssocID="{8D682EB0-159C-43A6-B42E-B9EB7EB401F3}" presName="compNode" presStyleCnt="0"/>
      <dgm:spPr/>
    </dgm:pt>
    <dgm:pt modelId="{B2390BD5-9867-45EE-B898-F4FD85ED1F10}" type="pres">
      <dgm:prSet presAssocID="{8D682EB0-159C-43A6-B42E-B9EB7EB401F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7B38AED2-BF66-46F6-A267-64619AB30131}" type="pres">
      <dgm:prSet presAssocID="{8D682EB0-159C-43A6-B42E-B9EB7EB401F3}" presName="spaceRect" presStyleCnt="0"/>
      <dgm:spPr/>
    </dgm:pt>
    <dgm:pt modelId="{C358DECF-2910-4450-9A73-026681AC62D6}" type="pres">
      <dgm:prSet presAssocID="{8D682EB0-159C-43A6-B42E-B9EB7EB401F3}" presName="textRect" presStyleLbl="revTx" presStyleIdx="1" presStyleCnt="5">
        <dgm:presLayoutVars>
          <dgm:chMax val="1"/>
          <dgm:chPref val="1"/>
        </dgm:presLayoutVars>
      </dgm:prSet>
      <dgm:spPr/>
    </dgm:pt>
    <dgm:pt modelId="{9CE1D55E-4061-4B9C-8E35-9049FAFF36D9}" type="pres">
      <dgm:prSet presAssocID="{DEA6C691-DFA5-443C-84F3-832D4E5AE402}" presName="sibTrans" presStyleCnt="0"/>
      <dgm:spPr/>
    </dgm:pt>
    <dgm:pt modelId="{D404F6E0-830F-46E9-A67D-8A372C690DD4}" type="pres">
      <dgm:prSet presAssocID="{B1891A60-7868-4E03-B5DA-1C9486732255}" presName="compNode" presStyleCnt="0"/>
      <dgm:spPr/>
    </dgm:pt>
    <dgm:pt modelId="{2C8EF1A0-0A8A-4807-9CBD-8A4A872D76E6}" type="pres">
      <dgm:prSet presAssocID="{B1891A60-7868-4E03-B5DA-1C948673225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Folder"/>
        </a:ext>
      </dgm:extLst>
    </dgm:pt>
    <dgm:pt modelId="{3909308D-8019-4456-8E2B-35E692571710}" type="pres">
      <dgm:prSet presAssocID="{B1891A60-7868-4E03-B5DA-1C9486732255}" presName="spaceRect" presStyleCnt="0"/>
      <dgm:spPr/>
    </dgm:pt>
    <dgm:pt modelId="{847A80BB-6351-4A25-9FD5-B39C46FDB3E1}" type="pres">
      <dgm:prSet presAssocID="{B1891A60-7868-4E03-B5DA-1C9486732255}" presName="textRect" presStyleLbl="revTx" presStyleIdx="2" presStyleCnt="5">
        <dgm:presLayoutVars>
          <dgm:chMax val="1"/>
          <dgm:chPref val="1"/>
        </dgm:presLayoutVars>
      </dgm:prSet>
      <dgm:spPr/>
    </dgm:pt>
    <dgm:pt modelId="{78048ED8-FC96-4E54-A059-BF99A0DC9610}" type="pres">
      <dgm:prSet presAssocID="{060C7867-4B0B-48EF-8147-77CE4150E468}" presName="sibTrans" presStyleCnt="0"/>
      <dgm:spPr/>
    </dgm:pt>
    <dgm:pt modelId="{DF569CF9-3EC7-44A8-872A-4D5F63C9C136}" type="pres">
      <dgm:prSet presAssocID="{6F0E2E92-CA62-4545-88F5-893BF1F2E177}" presName="compNode" presStyleCnt="0"/>
      <dgm:spPr/>
    </dgm:pt>
    <dgm:pt modelId="{1A5A2F1D-A140-4315-A87C-6DD1767C5706}" type="pres">
      <dgm:prSet presAssocID="{6F0E2E92-CA62-4545-88F5-893BF1F2E17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868779C8-2E88-4F62-9FA7-C9EDF948DAFD}" type="pres">
      <dgm:prSet presAssocID="{6F0E2E92-CA62-4545-88F5-893BF1F2E177}" presName="spaceRect" presStyleCnt="0"/>
      <dgm:spPr/>
    </dgm:pt>
    <dgm:pt modelId="{90576181-E968-427C-A8EB-CEBD82EF6976}" type="pres">
      <dgm:prSet presAssocID="{6F0E2E92-CA62-4545-88F5-893BF1F2E177}" presName="textRect" presStyleLbl="revTx" presStyleIdx="3" presStyleCnt="5">
        <dgm:presLayoutVars>
          <dgm:chMax val="1"/>
          <dgm:chPref val="1"/>
        </dgm:presLayoutVars>
      </dgm:prSet>
      <dgm:spPr/>
    </dgm:pt>
    <dgm:pt modelId="{1568DAD7-FC28-4433-B6E6-F4337665D9EE}" type="pres">
      <dgm:prSet presAssocID="{C90EE27C-16E4-4EED-94C2-C41DACBBFB94}" presName="sibTrans" presStyleCnt="0"/>
      <dgm:spPr/>
    </dgm:pt>
    <dgm:pt modelId="{11CB44E8-307B-4908-9E76-06DC39C94CF5}" type="pres">
      <dgm:prSet presAssocID="{68706D48-C4FA-46B8-BE82-76EACBDDD897}" presName="compNode" presStyleCnt="0"/>
      <dgm:spPr/>
    </dgm:pt>
    <dgm:pt modelId="{8C407E5F-2B05-4EBD-9041-7AA324765EBA}" type="pres">
      <dgm:prSet presAssocID="{68706D48-C4FA-46B8-BE82-76EACBDDD89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BA534521-2568-4A59-96F3-277B21DAEB04}" type="pres">
      <dgm:prSet presAssocID="{68706D48-C4FA-46B8-BE82-76EACBDDD897}" presName="spaceRect" presStyleCnt="0"/>
      <dgm:spPr/>
    </dgm:pt>
    <dgm:pt modelId="{E7336818-6514-424A-B37D-6985900B1192}" type="pres">
      <dgm:prSet presAssocID="{68706D48-C4FA-46B8-BE82-76EACBDDD897}" presName="textRect" presStyleLbl="revTx" presStyleIdx="4" presStyleCnt="5">
        <dgm:presLayoutVars>
          <dgm:chMax val="1"/>
          <dgm:chPref val="1"/>
        </dgm:presLayoutVars>
      </dgm:prSet>
      <dgm:spPr/>
    </dgm:pt>
  </dgm:ptLst>
  <dgm:cxnLst>
    <dgm:cxn modelId="{17C48E2C-CCA1-4B98-84FC-A8BA13272B39}" srcId="{AA20B042-70EA-40F2-9996-4635EEA3AE5F}" destId="{6F0E2E92-CA62-4545-88F5-893BF1F2E177}" srcOrd="3" destOrd="0" parTransId="{FBB0A4E4-2C2A-498E-9AE7-C4B965F24FA1}" sibTransId="{C90EE27C-16E4-4EED-94C2-C41DACBBFB94}"/>
    <dgm:cxn modelId="{45AA2735-ABBD-4D48-804E-6D7408833601}" srcId="{AA20B042-70EA-40F2-9996-4635EEA3AE5F}" destId="{68706D48-C4FA-46B8-BE82-76EACBDDD897}" srcOrd="4" destOrd="0" parTransId="{FEAAD7DB-9AF6-4B95-AEDA-102F9D307314}" sibTransId="{A8E2E2F1-C50B-4DD1-BEE3-8CC0255E2AB3}"/>
    <dgm:cxn modelId="{3BD7DD38-139E-4BEF-BC78-EF1B135DBF9F}" srcId="{AA20B042-70EA-40F2-9996-4635EEA3AE5F}" destId="{B1891A60-7868-4E03-B5DA-1C9486732255}" srcOrd="2" destOrd="0" parTransId="{2002BF4B-9C0D-4B6F-B53E-133E503D8F74}" sibTransId="{060C7867-4B0B-48EF-8147-77CE4150E468}"/>
    <dgm:cxn modelId="{488CD563-AEDC-48AF-ACB0-66AD6DA17970}" type="presOf" srcId="{6F0E2E92-CA62-4545-88F5-893BF1F2E177}" destId="{90576181-E968-427C-A8EB-CEBD82EF6976}" srcOrd="0" destOrd="0" presId="urn:microsoft.com/office/officeart/2018/2/layout/IconLabelList"/>
    <dgm:cxn modelId="{D27FDF65-59C6-45C1-ACA5-0E853A3A1008}" type="presOf" srcId="{B1891A60-7868-4E03-B5DA-1C9486732255}" destId="{847A80BB-6351-4A25-9FD5-B39C46FDB3E1}" srcOrd="0" destOrd="0" presId="urn:microsoft.com/office/officeart/2018/2/layout/IconLabelList"/>
    <dgm:cxn modelId="{F6F5618B-32F0-4473-9CD2-32433FBF9BC9}" type="presOf" srcId="{68706D48-C4FA-46B8-BE82-76EACBDDD897}" destId="{E7336818-6514-424A-B37D-6985900B1192}" srcOrd="0" destOrd="0" presId="urn:microsoft.com/office/officeart/2018/2/layout/IconLabelList"/>
    <dgm:cxn modelId="{0C39F79C-C198-46AF-BE45-55F57162DBF8}" type="presOf" srcId="{AA20B042-70EA-40F2-9996-4635EEA3AE5F}" destId="{49975059-15CD-41E9-89D5-93902A0B8F44}" srcOrd="0" destOrd="0" presId="urn:microsoft.com/office/officeart/2018/2/layout/IconLabelList"/>
    <dgm:cxn modelId="{ECA6D0B5-55BE-4335-9381-CC21225C97AE}" srcId="{AA20B042-70EA-40F2-9996-4635EEA3AE5F}" destId="{8D682EB0-159C-43A6-B42E-B9EB7EB401F3}" srcOrd="1" destOrd="0" parTransId="{E077F45A-743E-40EE-9B1D-936197FBA149}" sibTransId="{DEA6C691-DFA5-443C-84F3-832D4E5AE402}"/>
    <dgm:cxn modelId="{21F653B7-E1B2-42C8-91CA-B6B65F138249}" type="presOf" srcId="{AC0019E3-D408-40FA-A840-ED0D8F15866E}" destId="{71EA33D0-FB23-440F-B284-CDD6D7BBDFBD}" srcOrd="0" destOrd="0" presId="urn:microsoft.com/office/officeart/2018/2/layout/IconLabelList"/>
    <dgm:cxn modelId="{DEC78DDF-BE76-4AB4-AD1B-0C7506E3ABE2}" srcId="{AA20B042-70EA-40F2-9996-4635EEA3AE5F}" destId="{AC0019E3-D408-40FA-A840-ED0D8F15866E}" srcOrd="0" destOrd="0" parTransId="{5628BB6F-F207-4D0E-8235-A86080EB2F69}" sibTransId="{EEFC4E5A-4488-481E-B692-EAB32E7176D2}"/>
    <dgm:cxn modelId="{7BE4EDFC-20FB-4C1C-815F-E6CCDE9A1FC7}" type="presOf" srcId="{8D682EB0-159C-43A6-B42E-B9EB7EB401F3}" destId="{C358DECF-2910-4450-9A73-026681AC62D6}" srcOrd="0" destOrd="0" presId="urn:microsoft.com/office/officeart/2018/2/layout/IconLabelList"/>
    <dgm:cxn modelId="{C2B6D48D-6431-448D-B395-C8B187263772}" type="presParOf" srcId="{49975059-15CD-41E9-89D5-93902A0B8F44}" destId="{5E25BB6F-5D95-47D0-BCF1-455CE1479B4E}" srcOrd="0" destOrd="0" presId="urn:microsoft.com/office/officeart/2018/2/layout/IconLabelList"/>
    <dgm:cxn modelId="{F1D35DDE-7274-46D8-87CA-3F7138CE7CD4}" type="presParOf" srcId="{5E25BB6F-5D95-47D0-BCF1-455CE1479B4E}" destId="{F1FA9ADD-B968-4A5E-BCB1-503B01485505}" srcOrd="0" destOrd="0" presId="urn:microsoft.com/office/officeart/2018/2/layout/IconLabelList"/>
    <dgm:cxn modelId="{F5C5ADFB-334E-4603-A6AD-9CDAFC6A1AFC}" type="presParOf" srcId="{5E25BB6F-5D95-47D0-BCF1-455CE1479B4E}" destId="{18513216-D02D-41B1-B3CE-AEB6F4816EA1}" srcOrd="1" destOrd="0" presId="urn:microsoft.com/office/officeart/2018/2/layout/IconLabelList"/>
    <dgm:cxn modelId="{80052374-7F21-492F-87A3-ACE9803B0DA9}" type="presParOf" srcId="{5E25BB6F-5D95-47D0-BCF1-455CE1479B4E}" destId="{71EA33D0-FB23-440F-B284-CDD6D7BBDFBD}" srcOrd="2" destOrd="0" presId="urn:microsoft.com/office/officeart/2018/2/layout/IconLabelList"/>
    <dgm:cxn modelId="{E8D480E9-393C-4477-BED4-3BD2AE0DBDEB}" type="presParOf" srcId="{49975059-15CD-41E9-89D5-93902A0B8F44}" destId="{DB109E0D-F46E-4021-9CC9-019E201AAB69}" srcOrd="1" destOrd="0" presId="urn:microsoft.com/office/officeart/2018/2/layout/IconLabelList"/>
    <dgm:cxn modelId="{F17E03ED-47E4-4B53-8200-B5D0E2B5D455}" type="presParOf" srcId="{49975059-15CD-41E9-89D5-93902A0B8F44}" destId="{EB979CBC-AA9F-4104-AB19-B4498ACD3043}" srcOrd="2" destOrd="0" presId="urn:microsoft.com/office/officeart/2018/2/layout/IconLabelList"/>
    <dgm:cxn modelId="{B2BB8391-2093-4460-B218-AFE550D60E56}" type="presParOf" srcId="{EB979CBC-AA9F-4104-AB19-B4498ACD3043}" destId="{B2390BD5-9867-45EE-B898-F4FD85ED1F10}" srcOrd="0" destOrd="0" presId="urn:microsoft.com/office/officeart/2018/2/layout/IconLabelList"/>
    <dgm:cxn modelId="{02D4D582-8B28-45B9-8A1F-B810790A12FB}" type="presParOf" srcId="{EB979CBC-AA9F-4104-AB19-B4498ACD3043}" destId="{7B38AED2-BF66-46F6-A267-64619AB30131}" srcOrd="1" destOrd="0" presId="urn:microsoft.com/office/officeart/2018/2/layout/IconLabelList"/>
    <dgm:cxn modelId="{F4569F2F-F1F5-462C-8C43-DAEDA82176AC}" type="presParOf" srcId="{EB979CBC-AA9F-4104-AB19-B4498ACD3043}" destId="{C358DECF-2910-4450-9A73-026681AC62D6}" srcOrd="2" destOrd="0" presId="urn:microsoft.com/office/officeart/2018/2/layout/IconLabelList"/>
    <dgm:cxn modelId="{31A70AE0-24BC-4558-9A62-D3A2085E58E5}" type="presParOf" srcId="{49975059-15CD-41E9-89D5-93902A0B8F44}" destId="{9CE1D55E-4061-4B9C-8E35-9049FAFF36D9}" srcOrd="3" destOrd="0" presId="urn:microsoft.com/office/officeart/2018/2/layout/IconLabelList"/>
    <dgm:cxn modelId="{656CA182-0E62-4B3C-83DC-32808C14758C}" type="presParOf" srcId="{49975059-15CD-41E9-89D5-93902A0B8F44}" destId="{D404F6E0-830F-46E9-A67D-8A372C690DD4}" srcOrd="4" destOrd="0" presId="urn:microsoft.com/office/officeart/2018/2/layout/IconLabelList"/>
    <dgm:cxn modelId="{311048F0-7F39-40AC-9A32-77B5BAC8BE0C}" type="presParOf" srcId="{D404F6E0-830F-46E9-A67D-8A372C690DD4}" destId="{2C8EF1A0-0A8A-4807-9CBD-8A4A872D76E6}" srcOrd="0" destOrd="0" presId="urn:microsoft.com/office/officeart/2018/2/layout/IconLabelList"/>
    <dgm:cxn modelId="{1828E212-CBE2-4237-A7E2-4A325270F641}" type="presParOf" srcId="{D404F6E0-830F-46E9-A67D-8A372C690DD4}" destId="{3909308D-8019-4456-8E2B-35E692571710}" srcOrd="1" destOrd="0" presId="urn:microsoft.com/office/officeart/2018/2/layout/IconLabelList"/>
    <dgm:cxn modelId="{06E5DA9B-A655-40D1-AB4A-1C2E0E7E748F}" type="presParOf" srcId="{D404F6E0-830F-46E9-A67D-8A372C690DD4}" destId="{847A80BB-6351-4A25-9FD5-B39C46FDB3E1}" srcOrd="2" destOrd="0" presId="urn:microsoft.com/office/officeart/2018/2/layout/IconLabelList"/>
    <dgm:cxn modelId="{D08A0F74-83A8-4C97-AE48-71294684F53B}" type="presParOf" srcId="{49975059-15CD-41E9-89D5-93902A0B8F44}" destId="{78048ED8-FC96-4E54-A059-BF99A0DC9610}" srcOrd="5" destOrd="0" presId="urn:microsoft.com/office/officeart/2018/2/layout/IconLabelList"/>
    <dgm:cxn modelId="{1842E1CC-C4FD-42E1-B791-C9104C24FCD1}" type="presParOf" srcId="{49975059-15CD-41E9-89D5-93902A0B8F44}" destId="{DF569CF9-3EC7-44A8-872A-4D5F63C9C136}" srcOrd="6" destOrd="0" presId="urn:microsoft.com/office/officeart/2018/2/layout/IconLabelList"/>
    <dgm:cxn modelId="{2F975C45-EF80-460F-BBBD-FBA1A4787A99}" type="presParOf" srcId="{DF569CF9-3EC7-44A8-872A-4D5F63C9C136}" destId="{1A5A2F1D-A140-4315-A87C-6DD1767C5706}" srcOrd="0" destOrd="0" presId="urn:microsoft.com/office/officeart/2018/2/layout/IconLabelList"/>
    <dgm:cxn modelId="{07357FBA-0EAB-4183-8CD7-0BBD01E57A95}" type="presParOf" srcId="{DF569CF9-3EC7-44A8-872A-4D5F63C9C136}" destId="{868779C8-2E88-4F62-9FA7-C9EDF948DAFD}" srcOrd="1" destOrd="0" presId="urn:microsoft.com/office/officeart/2018/2/layout/IconLabelList"/>
    <dgm:cxn modelId="{4ACE61CF-FAF6-4F3E-A913-1956DA14AB37}" type="presParOf" srcId="{DF569CF9-3EC7-44A8-872A-4D5F63C9C136}" destId="{90576181-E968-427C-A8EB-CEBD82EF6976}" srcOrd="2" destOrd="0" presId="urn:microsoft.com/office/officeart/2018/2/layout/IconLabelList"/>
    <dgm:cxn modelId="{A54C2703-29FD-4FDA-8CE9-681196A3ADD4}" type="presParOf" srcId="{49975059-15CD-41E9-89D5-93902A0B8F44}" destId="{1568DAD7-FC28-4433-B6E6-F4337665D9EE}" srcOrd="7" destOrd="0" presId="urn:microsoft.com/office/officeart/2018/2/layout/IconLabelList"/>
    <dgm:cxn modelId="{0A2F7827-89AD-486E-BC0C-CBBDE5F634EE}" type="presParOf" srcId="{49975059-15CD-41E9-89D5-93902A0B8F44}" destId="{11CB44E8-307B-4908-9E76-06DC39C94CF5}" srcOrd="8" destOrd="0" presId="urn:microsoft.com/office/officeart/2018/2/layout/IconLabelList"/>
    <dgm:cxn modelId="{6808B85A-3EC6-421D-A274-2F2F02FF9138}" type="presParOf" srcId="{11CB44E8-307B-4908-9E76-06DC39C94CF5}" destId="{8C407E5F-2B05-4EBD-9041-7AA324765EBA}" srcOrd="0" destOrd="0" presId="urn:microsoft.com/office/officeart/2018/2/layout/IconLabelList"/>
    <dgm:cxn modelId="{06E2B2C4-1F0B-47B4-A93E-24C51AA18DB1}" type="presParOf" srcId="{11CB44E8-307B-4908-9E76-06DC39C94CF5}" destId="{BA534521-2568-4A59-96F3-277B21DAEB04}" srcOrd="1" destOrd="0" presId="urn:microsoft.com/office/officeart/2018/2/layout/IconLabelList"/>
    <dgm:cxn modelId="{0122D34D-90D6-45DC-934F-614759539256}" type="presParOf" srcId="{11CB44E8-307B-4908-9E76-06DC39C94CF5}" destId="{E7336818-6514-424A-B37D-6985900B119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7B6CD7-4623-41BA-B61D-6B0F18A6EACF}"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1EA2750E-F0AA-4E5B-BEA4-7C3B261D1EB7}">
      <dgm:prSet custT="1"/>
      <dgm:spPr/>
      <dgm:t>
        <a:bodyPr/>
        <a:lstStyle/>
        <a:p>
          <a:pPr>
            <a:defRPr cap="all"/>
          </a:pPr>
          <a:r>
            <a:rPr lang="en-US" sz="1800" b="0" i="0" baseline="0"/>
            <a:t>Organized, well-run &amp; efficient</a:t>
          </a:r>
          <a:endParaRPr lang="en-US" sz="1800"/>
        </a:p>
      </dgm:t>
    </dgm:pt>
    <dgm:pt modelId="{59676C33-F362-4065-8B02-E954687DD6AD}" type="parTrans" cxnId="{2D57BE72-DC0B-426E-81C7-98A5DD51B568}">
      <dgm:prSet/>
      <dgm:spPr/>
      <dgm:t>
        <a:bodyPr/>
        <a:lstStyle/>
        <a:p>
          <a:endParaRPr lang="en-US" sz="2000"/>
        </a:p>
      </dgm:t>
    </dgm:pt>
    <dgm:pt modelId="{31C6BA07-7998-4780-A3DD-E24F70B9EF23}" type="sibTrans" cxnId="{2D57BE72-DC0B-426E-81C7-98A5DD51B568}">
      <dgm:prSet/>
      <dgm:spPr/>
      <dgm:t>
        <a:bodyPr/>
        <a:lstStyle/>
        <a:p>
          <a:endParaRPr lang="en-US" sz="2000"/>
        </a:p>
      </dgm:t>
    </dgm:pt>
    <dgm:pt modelId="{FFC4CE46-9231-41C2-A4B1-017315DF6B21}">
      <dgm:prSet custT="1"/>
      <dgm:spPr/>
      <dgm:t>
        <a:bodyPr/>
        <a:lstStyle/>
        <a:p>
          <a:pPr>
            <a:defRPr cap="all"/>
          </a:pPr>
          <a:r>
            <a:rPr lang="en-US" sz="1800" b="0" i="0" baseline="0"/>
            <a:t>Accountable &amp; transparent</a:t>
          </a:r>
          <a:endParaRPr lang="en-US" sz="1800"/>
        </a:p>
      </dgm:t>
    </dgm:pt>
    <dgm:pt modelId="{7F4F98D2-9A7D-492E-8880-2F7632F2443F}" type="parTrans" cxnId="{A41A9450-32E0-4849-AD8D-9A16A905A98A}">
      <dgm:prSet/>
      <dgm:spPr/>
      <dgm:t>
        <a:bodyPr/>
        <a:lstStyle/>
        <a:p>
          <a:endParaRPr lang="en-US" sz="2000"/>
        </a:p>
      </dgm:t>
    </dgm:pt>
    <dgm:pt modelId="{20522DD7-B34B-49B5-84C1-25B7C123BE0B}" type="sibTrans" cxnId="{A41A9450-32E0-4849-AD8D-9A16A905A98A}">
      <dgm:prSet/>
      <dgm:spPr/>
      <dgm:t>
        <a:bodyPr/>
        <a:lstStyle/>
        <a:p>
          <a:endParaRPr lang="en-US" sz="2000"/>
        </a:p>
      </dgm:t>
    </dgm:pt>
    <dgm:pt modelId="{52E42F12-3E88-47D8-B91C-1FCB4196F778}">
      <dgm:prSet custT="1"/>
      <dgm:spPr/>
      <dgm:t>
        <a:bodyPr/>
        <a:lstStyle/>
        <a:p>
          <a:pPr>
            <a:defRPr cap="all"/>
          </a:pPr>
          <a:r>
            <a:rPr lang="en-US" sz="1800" b="0" i="0" baseline="0"/>
            <a:t>Responsive to customers</a:t>
          </a:r>
          <a:endParaRPr lang="en-US" sz="1800"/>
        </a:p>
      </dgm:t>
    </dgm:pt>
    <dgm:pt modelId="{E7E37B95-0620-4A50-977A-EAAFBE071A1C}" type="parTrans" cxnId="{2AF05C7F-FBD7-481C-A4FD-7FDF46720400}">
      <dgm:prSet/>
      <dgm:spPr/>
      <dgm:t>
        <a:bodyPr/>
        <a:lstStyle/>
        <a:p>
          <a:endParaRPr lang="en-US" sz="2000"/>
        </a:p>
      </dgm:t>
    </dgm:pt>
    <dgm:pt modelId="{E127BEB1-7F11-4A1D-98B7-79BC0CA9A69A}" type="sibTrans" cxnId="{2AF05C7F-FBD7-481C-A4FD-7FDF46720400}">
      <dgm:prSet/>
      <dgm:spPr/>
      <dgm:t>
        <a:bodyPr/>
        <a:lstStyle/>
        <a:p>
          <a:endParaRPr lang="en-US" sz="2000"/>
        </a:p>
      </dgm:t>
    </dgm:pt>
    <dgm:pt modelId="{FD568971-941E-4521-91F4-1C7C79702752}">
      <dgm:prSet custT="1"/>
      <dgm:spPr/>
      <dgm:t>
        <a:bodyPr/>
        <a:lstStyle/>
        <a:p>
          <a:pPr>
            <a:defRPr cap="all"/>
          </a:pPr>
          <a:r>
            <a:rPr lang="en-US" sz="1800" b="0" i="0" baseline="0"/>
            <a:t>Effective policy makers and implementers </a:t>
          </a:r>
          <a:endParaRPr lang="en-US" sz="1800"/>
        </a:p>
      </dgm:t>
    </dgm:pt>
    <dgm:pt modelId="{F93B6D57-4F00-4E7C-98CE-A2B5F09F56CC}" type="parTrans" cxnId="{5B04639E-2EAB-4EE3-AF50-8E77262F54A9}">
      <dgm:prSet/>
      <dgm:spPr/>
      <dgm:t>
        <a:bodyPr/>
        <a:lstStyle/>
        <a:p>
          <a:endParaRPr lang="en-US" sz="2000"/>
        </a:p>
      </dgm:t>
    </dgm:pt>
    <dgm:pt modelId="{BC4D6C51-1468-485B-939D-91A0F4F635CB}" type="sibTrans" cxnId="{5B04639E-2EAB-4EE3-AF50-8E77262F54A9}">
      <dgm:prSet/>
      <dgm:spPr/>
      <dgm:t>
        <a:bodyPr/>
        <a:lstStyle/>
        <a:p>
          <a:endParaRPr lang="en-US" sz="2000"/>
        </a:p>
      </dgm:t>
    </dgm:pt>
    <dgm:pt modelId="{F6C3C9B2-0E3F-456D-BFE4-3498F94DAA57}">
      <dgm:prSet custT="1"/>
      <dgm:spPr/>
      <dgm:t>
        <a:bodyPr/>
        <a:lstStyle/>
        <a:p>
          <a:pPr>
            <a:defRPr cap="all"/>
          </a:pPr>
          <a:r>
            <a:rPr lang="en-US" sz="1800" b="0" i="0" baseline="0"/>
            <a:t>Short- &amp; long-term planners</a:t>
          </a:r>
          <a:endParaRPr lang="en-US" sz="1800"/>
        </a:p>
      </dgm:t>
    </dgm:pt>
    <dgm:pt modelId="{0C6411CC-8B80-415E-8620-5AC3FF7239A2}" type="parTrans" cxnId="{E91091CE-3F30-4B5B-AE2D-6D6D43394539}">
      <dgm:prSet/>
      <dgm:spPr/>
      <dgm:t>
        <a:bodyPr/>
        <a:lstStyle/>
        <a:p>
          <a:endParaRPr lang="en-US" sz="2000"/>
        </a:p>
      </dgm:t>
    </dgm:pt>
    <dgm:pt modelId="{D5409621-EFF2-421F-BB54-F4217807776A}" type="sibTrans" cxnId="{E91091CE-3F30-4B5B-AE2D-6D6D43394539}">
      <dgm:prSet/>
      <dgm:spPr/>
      <dgm:t>
        <a:bodyPr/>
        <a:lstStyle/>
        <a:p>
          <a:endParaRPr lang="en-US" sz="2000"/>
        </a:p>
      </dgm:t>
    </dgm:pt>
    <dgm:pt modelId="{E3DB078A-5BA5-4B56-85A1-77A9282B086E}" type="pres">
      <dgm:prSet presAssocID="{237B6CD7-4623-41BA-B61D-6B0F18A6EACF}" presName="root" presStyleCnt="0">
        <dgm:presLayoutVars>
          <dgm:dir/>
          <dgm:resizeHandles val="exact"/>
        </dgm:presLayoutVars>
      </dgm:prSet>
      <dgm:spPr/>
    </dgm:pt>
    <dgm:pt modelId="{579B3F38-D784-41F9-90F7-E50CDDF860C4}" type="pres">
      <dgm:prSet presAssocID="{1EA2750E-F0AA-4E5B-BEA4-7C3B261D1EB7}" presName="compNode" presStyleCnt="0"/>
      <dgm:spPr/>
    </dgm:pt>
    <dgm:pt modelId="{7F4CD183-999E-4F33-A795-534FEEF96EC6}" type="pres">
      <dgm:prSet presAssocID="{1EA2750E-F0AA-4E5B-BEA4-7C3B261D1EB7}" presName="iconBgRect" presStyleLbl="bgShp" presStyleIdx="0" presStyleCnt="5"/>
      <dgm:spPr/>
    </dgm:pt>
    <dgm:pt modelId="{4FA49A57-D56C-4F69-890B-72D2C3A09178}" type="pres">
      <dgm:prSet presAssocID="{1EA2750E-F0AA-4E5B-BEA4-7C3B261D1EB7}"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folder with solid fill"/>
        </a:ext>
      </dgm:extLst>
    </dgm:pt>
    <dgm:pt modelId="{AA8EE2AC-E12A-4444-B4A0-FE7E29642C4E}" type="pres">
      <dgm:prSet presAssocID="{1EA2750E-F0AA-4E5B-BEA4-7C3B261D1EB7}" presName="spaceRect" presStyleCnt="0"/>
      <dgm:spPr/>
    </dgm:pt>
    <dgm:pt modelId="{397ABB4F-D127-455A-AF10-1B745D64B9AA}" type="pres">
      <dgm:prSet presAssocID="{1EA2750E-F0AA-4E5B-BEA4-7C3B261D1EB7}" presName="textRect" presStyleLbl="revTx" presStyleIdx="0" presStyleCnt="5">
        <dgm:presLayoutVars>
          <dgm:chMax val="1"/>
          <dgm:chPref val="1"/>
        </dgm:presLayoutVars>
      </dgm:prSet>
      <dgm:spPr/>
    </dgm:pt>
    <dgm:pt modelId="{404D45EC-B3E0-4BAD-B906-DEF88E33B0FD}" type="pres">
      <dgm:prSet presAssocID="{31C6BA07-7998-4780-A3DD-E24F70B9EF23}" presName="sibTrans" presStyleCnt="0"/>
      <dgm:spPr/>
    </dgm:pt>
    <dgm:pt modelId="{CE4AC6C8-94F6-4B6A-A9CC-25F3F53538D8}" type="pres">
      <dgm:prSet presAssocID="{FFC4CE46-9231-41C2-A4B1-017315DF6B21}" presName="compNode" presStyleCnt="0"/>
      <dgm:spPr/>
    </dgm:pt>
    <dgm:pt modelId="{442E1089-00CA-4D59-AF39-CE494F47D24C}" type="pres">
      <dgm:prSet presAssocID="{FFC4CE46-9231-41C2-A4B1-017315DF6B21}" presName="iconBgRect" presStyleLbl="bgShp" presStyleIdx="1" presStyleCnt="5"/>
      <dgm:spPr/>
    </dgm:pt>
    <dgm:pt modelId="{8FA797B8-106D-4E61-A2B4-9C04EB8ED4F9}" type="pres">
      <dgm:prSet presAssocID="{FFC4CE46-9231-41C2-A4B1-017315DF6B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9BB24535-3C6A-46EC-8BC5-92B6F215A4F1}" type="pres">
      <dgm:prSet presAssocID="{FFC4CE46-9231-41C2-A4B1-017315DF6B21}" presName="spaceRect" presStyleCnt="0"/>
      <dgm:spPr/>
    </dgm:pt>
    <dgm:pt modelId="{E844E2A2-4FD4-4360-B66C-D0C12C369BA3}" type="pres">
      <dgm:prSet presAssocID="{FFC4CE46-9231-41C2-A4B1-017315DF6B21}" presName="textRect" presStyleLbl="revTx" presStyleIdx="1" presStyleCnt="5">
        <dgm:presLayoutVars>
          <dgm:chMax val="1"/>
          <dgm:chPref val="1"/>
        </dgm:presLayoutVars>
      </dgm:prSet>
      <dgm:spPr/>
    </dgm:pt>
    <dgm:pt modelId="{701371A7-9732-41F3-8B75-6A02B846E576}" type="pres">
      <dgm:prSet presAssocID="{20522DD7-B34B-49B5-84C1-25B7C123BE0B}" presName="sibTrans" presStyleCnt="0"/>
      <dgm:spPr/>
    </dgm:pt>
    <dgm:pt modelId="{15A4CB42-FF15-4B3C-86E8-BEF26B779D26}" type="pres">
      <dgm:prSet presAssocID="{52E42F12-3E88-47D8-B91C-1FCB4196F778}" presName="compNode" presStyleCnt="0"/>
      <dgm:spPr/>
    </dgm:pt>
    <dgm:pt modelId="{512E2918-3B3E-4AE9-95F8-6BC433459AEA}" type="pres">
      <dgm:prSet presAssocID="{52E42F12-3E88-47D8-B91C-1FCB4196F778}" presName="iconBgRect" presStyleLbl="bgShp" presStyleIdx="2" presStyleCnt="5"/>
      <dgm:spPr/>
    </dgm:pt>
    <dgm:pt modelId="{0FD8871D-3089-4E56-A2A8-99CA13B13F45}" type="pres">
      <dgm:prSet presAssocID="{52E42F12-3E88-47D8-B91C-1FCB4196F778}"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D56517F1-60FB-4389-878F-8625A14B868B}" type="pres">
      <dgm:prSet presAssocID="{52E42F12-3E88-47D8-B91C-1FCB4196F778}" presName="spaceRect" presStyleCnt="0"/>
      <dgm:spPr/>
    </dgm:pt>
    <dgm:pt modelId="{ABC9C135-892E-44EA-A588-544F0D750322}" type="pres">
      <dgm:prSet presAssocID="{52E42F12-3E88-47D8-B91C-1FCB4196F778}" presName="textRect" presStyleLbl="revTx" presStyleIdx="2" presStyleCnt="5">
        <dgm:presLayoutVars>
          <dgm:chMax val="1"/>
          <dgm:chPref val="1"/>
        </dgm:presLayoutVars>
      </dgm:prSet>
      <dgm:spPr/>
    </dgm:pt>
    <dgm:pt modelId="{50E07489-624D-4E79-8FB7-4480D275A503}" type="pres">
      <dgm:prSet presAssocID="{E127BEB1-7F11-4A1D-98B7-79BC0CA9A69A}" presName="sibTrans" presStyleCnt="0"/>
      <dgm:spPr/>
    </dgm:pt>
    <dgm:pt modelId="{D6F164CF-ADC3-4279-909B-ECDC194AF0E7}" type="pres">
      <dgm:prSet presAssocID="{FD568971-941E-4521-91F4-1C7C79702752}" presName="compNode" presStyleCnt="0"/>
      <dgm:spPr/>
    </dgm:pt>
    <dgm:pt modelId="{E0DD1B65-7EC8-4EFD-A405-359736D0CE09}" type="pres">
      <dgm:prSet presAssocID="{FD568971-941E-4521-91F4-1C7C79702752}" presName="iconBgRect" presStyleLbl="bgShp" presStyleIdx="3" presStyleCnt="5"/>
      <dgm:spPr/>
    </dgm:pt>
    <dgm:pt modelId="{9E0D2872-A5D6-4687-94BC-055E0D8C25A7}" type="pres">
      <dgm:prSet presAssocID="{FD568971-941E-4521-91F4-1C7C7970275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B1D8622C-9FC6-4347-811F-E57F20CF30F5}" type="pres">
      <dgm:prSet presAssocID="{FD568971-941E-4521-91F4-1C7C79702752}" presName="spaceRect" presStyleCnt="0"/>
      <dgm:spPr/>
    </dgm:pt>
    <dgm:pt modelId="{8F4E8A7D-1AA4-4750-9D32-E74912EC348F}" type="pres">
      <dgm:prSet presAssocID="{FD568971-941E-4521-91F4-1C7C79702752}" presName="textRect" presStyleLbl="revTx" presStyleIdx="3" presStyleCnt="5">
        <dgm:presLayoutVars>
          <dgm:chMax val="1"/>
          <dgm:chPref val="1"/>
        </dgm:presLayoutVars>
      </dgm:prSet>
      <dgm:spPr/>
    </dgm:pt>
    <dgm:pt modelId="{349B8657-1DD4-45F3-A7FF-1AE0A0E7EF53}" type="pres">
      <dgm:prSet presAssocID="{BC4D6C51-1468-485B-939D-91A0F4F635CB}" presName="sibTrans" presStyleCnt="0"/>
      <dgm:spPr/>
    </dgm:pt>
    <dgm:pt modelId="{58C5D40B-1B04-4FFB-AA11-8FCC1FC9C71C}" type="pres">
      <dgm:prSet presAssocID="{F6C3C9B2-0E3F-456D-BFE4-3498F94DAA57}" presName="compNode" presStyleCnt="0"/>
      <dgm:spPr/>
    </dgm:pt>
    <dgm:pt modelId="{DC791A8A-A338-48BD-A8D8-16F01FB678F0}" type="pres">
      <dgm:prSet presAssocID="{F6C3C9B2-0E3F-456D-BFE4-3498F94DAA57}" presName="iconBgRect" presStyleLbl="bgShp" presStyleIdx="4" presStyleCnt="5"/>
      <dgm:spPr/>
    </dgm:pt>
    <dgm:pt modelId="{A1EAAEE6-26C8-4ACA-8C2A-CECD83C3FD33}" type="pres">
      <dgm:prSet presAssocID="{F6C3C9B2-0E3F-456D-BFE4-3498F94DAA5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orkflow"/>
        </a:ext>
      </dgm:extLst>
    </dgm:pt>
    <dgm:pt modelId="{B13D34F2-EA50-4AAB-B61B-435F31852AE9}" type="pres">
      <dgm:prSet presAssocID="{F6C3C9B2-0E3F-456D-BFE4-3498F94DAA57}" presName="spaceRect" presStyleCnt="0"/>
      <dgm:spPr/>
    </dgm:pt>
    <dgm:pt modelId="{F5A734D8-46CB-47F1-BEF8-65C1B2C748D4}" type="pres">
      <dgm:prSet presAssocID="{F6C3C9B2-0E3F-456D-BFE4-3498F94DAA57}" presName="textRect" presStyleLbl="revTx" presStyleIdx="4" presStyleCnt="5">
        <dgm:presLayoutVars>
          <dgm:chMax val="1"/>
          <dgm:chPref val="1"/>
        </dgm:presLayoutVars>
      </dgm:prSet>
      <dgm:spPr/>
    </dgm:pt>
  </dgm:ptLst>
  <dgm:cxnLst>
    <dgm:cxn modelId="{8ABDA42D-AA52-4325-9EE1-F425542DA97D}" type="presOf" srcId="{F6C3C9B2-0E3F-456D-BFE4-3498F94DAA57}" destId="{F5A734D8-46CB-47F1-BEF8-65C1B2C748D4}" srcOrd="0" destOrd="0" presId="urn:microsoft.com/office/officeart/2018/5/layout/IconCircleLabelList"/>
    <dgm:cxn modelId="{16BF4863-62FE-436C-A3E2-47A95D5363A3}" type="presOf" srcId="{1EA2750E-F0AA-4E5B-BEA4-7C3B261D1EB7}" destId="{397ABB4F-D127-455A-AF10-1B745D64B9AA}" srcOrd="0" destOrd="0" presId="urn:microsoft.com/office/officeart/2018/5/layout/IconCircleLabelList"/>
    <dgm:cxn modelId="{A41A9450-32E0-4849-AD8D-9A16A905A98A}" srcId="{237B6CD7-4623-41BA-B61D-6B0F18A6EACF}" destId="{FFC4CE46-9231-41C2-A4B1-017315DF6B21}" srcOrd="1" destOrd="0" parTransId="{7F4F98D2-9A7D-492E-8880-2F7632F2443F}" sibTransId="{20522DD7-B34B-49B5-84C1-25B7C123BE0B}"/>
    <dgm:cxn modelId="{2D57BE72-DC0B-426E-81C7-98A5DD51B568}" srcId="{237B6CD7-4623-41BA-B61D-6B0F18A6EACF}" destId="{1EA2750E-F0AA-4E5B-BEA4-7C3B261D1EB7}" srcOrd="0" destOrd="0" parTransId="{59676C33-F362-4065-8B02-E954687DD6AD}" sibTransId="{31C6BA07-7998-4780-A3DD-E24F70B9EF23}"/>
    <dgm:cxn modelId="{2AF05C7F-FBD7-481C-A4FD-7FDF46720400}" srcId="{237B6CD7-4623-41BA-B61D-6B0F18A6EACF}" destId="{52E42F12-3E88-47D8-B91C-1FCB4196F778}" srcOrd="2" destOrd="0" parTransId="{E7E37B95-0620-4A50-977A-EAAFBE071A1C}" sibTransId="{E127BEB1-7F11-4A1D-98B7-79BC0CA9A69A}"/>
    <dgm:cxn modelId="{EA620D8E-5259-4AF1-9439-C0C867C8D074}" type="presOf" srcId="{237B6CD7-4623-41BA-B61D-6B0F18A6EACF}" destId="{E3DB078A-5BA5-4B56-85A1-77A9282B086E}" srcOrd="0" destOrd="0" presId="urn:microsoft.com/office/officeart/2018/5/layout/IconCircleLabelList"/>
    <dgm:cxn modelId="{C73AD296-6C2B-419B-B9EC-0B6240A9F34C}" type="presOf" srcId="{FD568971-941E-4521-91F4-1C7C79702752}" destId="{8F4E8A7D-1AA4-4750-9D32-E74912EC348F}" srcOrd="0" destOrd="0" presId="urn:microsoft.com/office/officeart/2018/5/layout/IconCircleLabelList"/>
    <dgm:cxn modelId="{EAA33C9A-C954-4EF0-8E91-06120D43E09D}" type="presOf" srcId="{52E42F12-3E88-47D8-B91C-1FCB4196F778}" destId="{ABC9C135-892E-44EA-A588-544F0D750322}" srcOrd="0" destOrd="0" presId="urn:microsoft.com/office/officeart/2018/5/layout/IconCircleLabelList"/>
    <dgm:cxn modelId="{5B04639E-2EAB-4EE3-AF50-8E77262F54A9}" srcId="{237B6CD7-4623-41BA-B61D-6B0F18A6EACF}" destId="{FD568971-941E-4521-91F4-1C7C79702752}" srcOrd="3" destOrd="0" parTransId="{F93B6D57-4F00-4E7C-98CE-A2B5F09F56CC}" sibTransId="{BC4D6C51-1468-485B-939D-91A0F4F635CB}"/>
    <dgm:cxn modelId="{E91091CE-3F30-4B5B-AE2D-6D6D43394539}" srcId="{237B6CD7-4623-41BA-B61D-6B0F18A6EACF}" destId="{F6C3C9B2-0E3F-456D-BFE4-3498F94DAA57}" srcOrd="4" destOrd="0" parTransId="{0C6411CC-8B80-415E-8620-5AC3FF7239A2}" sibTransId="{D5409621-EFF2-421F-BB54-F4217807776A}"/>
    <dgm:cxn modelId="{33E946DE-2BB1-456F-8967-4C06DB9960D3}" type="presOf" srcId="{FFC4CE46-9231-41C2-A4B1-017315DF6B21}" destId="{E844E2A2-4FD4-4360-B66C-D0C12C369BA3}" srcOrd="0" destOrd="0" presId="urn:microsoft.com/office/officeart/2018/5/layout/IconCircleLabelList"/>
    <dgm:cxn modelId="{58393847-8B6F-4F45-AB4B-C6B498291996}" type="presParOf" srcId="{E3DB078A-5BA5-4B56-85A1-77A9282B086E}" destId="{579B3F38-D784-41F9-90F7-E50CDDF860C4}" srcOrd="0" destOrd="0" presId="urn:microsoft.com/office/officeart/2018/5/layout/IconCircleLabelList"/>
    <dgm:cxn modelId="{03068F8C-E3AA-436D-B214-A22C1DC7D2FC}" type="presParOf" srcId="{579B3F38-D784-41F9-90F7-E50CDDF860C4}" destId="{7F4CD183-999E-4F33-A795-534FEEF96EC6}" srcOrd="0" destOrd="0" presId="urn:microsoft.com/office/officeart/2018/5/layout/IconCircleLabelList"/>
    <dgm:cxn modelId="{A908CFFC-83EA-4A45-B176-15000B0D3D88}" type="presParOf" srcId="{579B3F38-D784-41F9-90F7-E50CDDF860C4}" destId="{4FA49A57-D56C-4F69-890B-72D2C3A09178}" srcOrd="1" destOrd="0" presId="urn:microsoft.com/office/officeart/2018/5/layout/IconCircleLabelList"/>
    <dgm:cxn modelId="{165029B8-A8B7-4A32-837F-0420B5D6CA75}" type="presParOf" srcId="{579B3F38-D784-41F9-90F7-E50CDDF860C4}" destId="{AA8EE2AC-E12A-4444-B4A0-FE7E29642C4E}" srcOrd="2" destOrd="0" presId="urn:microsoft.com/office/officeart/2018/5/layout/IconCircleLabelList"/>
    <dgm:cxn modelId="{5E698B8F-75C9-4FE7-8BC4-21DBB808CC5C}" type="presParOf" srcId="{579B3F38-D784-41F9-90F7-E50CDDF860C4}" destId="{397ABB4F-D127-455A-AF10-1B745D64B9AA}" srcOrd="3" destOrd="0" presId="urn:microsoft.com/office/officeart/2018/5/layout/IconCircleLabelList"/>
    <dgm:cxn modelId="{A479EC6B-D991-4968-89D6-33E16D4CDD2D}" type="presParOf" srcId="{E3DB078A-5BA5-4B56-85A1-77A9282B086E}" destId="{404D45EC-B3E0-4BAD-B906-DEF88E33B0FD}" srcOrd="1" destOrd="0" presId="urn:microsoft.com/office/officeart/2018/5/layout/IconCircleLabelList"/>
    <dgm:cxn modelId="{E04D46AC-6975-4341-A5E0-6B8D81BAC3C7}" type="presParOf" srcId="{E3DB078A-5BA5-4B56-85A1-77A9282B086E}" destId="{CE4AC6C8-94F6-4B6A-A9CC-25F3F53538D8}" srcOrd="2" destOrd="0" presId="urn:microsoft.com/office/officeart/2018/5/layout/IconCircleLabelList"/>
    <dgm:cxn modelId="{0281BA0B-3880-4F1F-80D1-C5FD92BDAD0A}" type="presParOf" srcId="{CE4AC6C8-94F6-4B6A-A9CC-25F3F53538D8}" destId="{442E1089-00CA-4D59-AF39-CE494F47D24C}" srcOrd="0" destOrd="0" presId="urn:microsoft.com/office/officeart/2018/5/layout/IconCircleLabelList"/>
    <dgm:cxn modelId="{8DD8ED5F-17BF-4FE4-9238-E05BCD6E9512}" type="presParOf" srcId="{CE4AC6C8-94F6-4B6A-A9CC-25F3F53538D8}" destId="{8FA797B8-106D-4E61-A2B4-9C04EB8ED4F9}" srcOrd="1" destOrd="0" presId="urn:microsoft.com/office/officeart/2018/5/layout/IconCircleLabelList"/>
    <dgm:cxn modelId="{CD617B55-381C-43F7-8685-11CDFC02C13A}" type="presParOf" srcId="{CE4AC6C8-94F6-4B6A-A9CC-25F3F53538D8}" destId="{9BB24535-3C6A-46EC-8BC5-92B6F215A4F1}" srcOrd="2" destOrd="0" presId="urn:microsoft.com/office/officeart/2018/5/layout/IconCircleLabelList"/>
    <dgm:cxn modelId="{6CB4D25E-ED30-4D70-BD0D-B1DAA60BC632}" type="presParOf" srcId="{CE4AC6C8-94F6-4B6A-A9CC-25F3F53538D8}" destId="{E844E2A2-4FD4-4360-B66C-D0C12C369BA3}" srcOrd="3" destOrd="0" presId="urn:microsoft.com/office/officeart/2018/5/layout/IconCircleLabelList"/>
    <dgm:cxn modelId="{9FD51BB5-7A13-4556-809A-3A1D0BC8B854}" type="presParOf" srcId="{E3DB078A-5BA5-4B56-85A1-77A9282B086E}" destId="{701371A7-9732-41F3-8B75-6A02B846E576}" srcOrd="3" destOrd="0" presId="urn:microsoft.com/office/officeart/2018/5/layout/IconCircleLabelList"/>
    <dgm:cxn modelId="{3DBCF375-31A2-4B2E-A7EA-AAB8CC2D27F7}" type="presParOf" srcId="{E3DB078A-5BA5-4B56-85A1-77A9282B086E}" destId="{15A4CB42-FF15-4B3C-86E8-BEF26B779D26}" srcOrd="4" destOrd="0" presId="urn:microsoft.com/office/officeart/2018/5/layout/IconCircleLabelList"/>
    <dgm:cxn modelId="{A63C8A8F-EF53-461B-AF87-A591BA60C57B}" type="presParOf" srcId="{15A4CB42-FF15-4B3C-86E8-BEF26B779D26}" destId="{512E2918-3B3E-4AE9-95F8-6BC433459AEA}" srcOrd="0" destOrd="0" presId="urn:microsoft.com/office/officeart/2018/5/layout/IconCircleLabelList"/>
    <dgm:cxn modelId="{5D33CDF2-BFE2-4EFF-B391-61FA0EAA7896}" type="presParOf" srcId="{15A4CB42-FF15-4B3C-86E8-BEF26B779D26}" destId="{0FD8871D-3089-4E56-A2A8-99CA13B13F45}" srcOrd="1" destOrd="0" presId="urn:microsoft.com/office/officeart/2018/5/layout/IconCircleLabelList"/>
    <dgm:cxn modelId="{7E44C2F7-02E5-4341-8690-94E7B52554F0}" type="presParOf" srcId="{15A4CB42-FF15-4B3C-86E8-BEF26B779D26}" destId="{D56517F1-60FB-4389-878F-8625A14B868B}" srcOrd="2" destOrd="0" presId="urn:microsoft.com/office/officeart/2018/5/layout/IconCircleLabelList"/>
    <dgm:cxn modelId="{4EBE8B52-6883-469D-AF05-D9B2108D0E60}" type="presParOf" srcId="{15A4CB42-FF15-4B3C-86E8-BEF26B779D26}" destId="{ABC9C135-892E-44EA-A588-544F0D750322}" srcOrd="3" destOrd="0" presId="urn:microsoft.com/office/officeart/2018/5/layout/IconCircleLabelList"/>
    <dgm:cxn modelId="{BA7DBAF8-DD37-4A90-A58B-A2AA954BC00E}" type="presParOf" srcId="{E3DB078A-5BA5-4B56-85A1-77A9282B086E}" destId="{50E07489-624D-4E79-8FB7-4480D275A503}" srcOrd="5" destOrd="0" presId="urn:microsoft.com/office/officeart/2018/5/layout/IconCircleLabelList"/>
    <dgm:cxn modelId="{1B40D53A-C975-4574-8FC6-BEB6BCDE38E3}" type="presParOf" srcId="{E3DB078A-5BA5-4B56-85A1-77A9282B086E}" destId="{D6F164CF-ADC3-4279-909B-ECDC194AF0E7}" srcOrd="6" destOrd="0" presId="urn:microsoft.com/office/officeart/2018/5/layout/IconCircleLabelList"/>
    <dgm:cxn modelId="{AA823522-A377-46FA-9F0E-31907CE193E0}" type="presParOf" srcId="{D6F164CF-ADC3-4279-909B-ECDC194AF0E7}" destId="{E0DD1B65-7EC8-4EFD-A405-359736D0CE09}" srcOrd="0" destOrd="0" presId="urn:microsoft.com/office/officeart/2018/5/layout/IconCircleLabelList"/>
    <dgm:cxn modelId="{B010674F-DBCF-40A4-BBB8-A50BACF46953}" type="presParOf" srcId="{D6F164CF-ADC3-4279-909B-ECDC194AF0E7}" destId="{9E0D2872-A5D6-4687-94BC-055E0D8C25A7}" srcOrd="1" destOrd="0" presId="urn:microsoft.com/office/officeart/2018/5/layout/IconCircleLabelList"/>
    <dgm:cxn modelId="{17F7E706-F097-4753-B376-14E6BD584B6D}" type="presParOf" srcId="{D6F164CF-ADC3-4279-909B-ECDC194AF0E7}" destId="{B1D8622C-9FC6-4347-811F-E57F20CF30F5}" srcOrd="2" destOrd="0" presId="urn:microsoft.com/office/officeart/2018/5/layout/IconCircleLabelList"/>
    <dgm:cxn modelId="{A7B5B4C2-8699-4AE0-A1E0-B614B0563B78}" type="presParOf" srcId="{D6F164CF-ADC3-4279-909B-ECDC194AF0E7}" destId="{8F4E8A7D-1AA4-4750-9D32-E74912EC348F}" srcOrd="3" destOrd="0" presId="urn:microsoft.com/office/officeart/2018/5/layout/IconCircleLabelList"/>
    <dgm:cxn modelId="{F4C82B03-9B2A-4DE1-AEBC-17A37793B090}" type="presParOf" srcId="{E3DB078A-5BA5-4B56-85A1-77A9282B086E}" destId="{349B8657-1DD4-45F3-A7FF-1AE0A0E7EF53}" srcOrd="7" destOrd="0" presId="urn:microsoft.com/office/officeart/2018/5/layout/IconCircleLabelList"/>
    <dgm:cxn modelId="{E61C6C1F-1702-43B5-A4F3-E65FA01D5424}" type="presParOf" srcId="{E3DB078A-5BA5-4B56-85A1-77A9282B086E}" destId="{58C5D40B-1B04-4FFB-AA11-8FCC1FC9C71C}" srcOrd="8" destOrd="0" presId="urn:microsoft.com/office/officeart/2018/5/layout/IconCircleLabelList"/>
    <dgm:cxn modelId="{9C02A0B3-940F-43DB-92D5-2EBB2063204B}" type="presParOf" srcId="{58C5D40B-1B04-4FFB-AA11-8FCC1FC9C71C}" destId="{DC791A8A-A338-48BD-A8D8-16F01FB678F0}" srcOrd="0" destOrd="0" presId="urn:microsoft.com/office/officeart/2018/5/layout/IconCircleLabelList"/>
    <dgm:cxn modelId="{1495F111-BB82-4ED9-AF7D-5391A0E2D37F}" type="presParOf" srcId="{58C5D40B-1B04-4FFB-AA11-8FCC1FC9C71C}" destId="{A1EAAEE6-26C8-4ACA-8C2A-CECD83C3FD33}" srcOrd="1" destOrd="0" presId="urn:microsoft.com/office/officeart/2018/5/layout/IconCircleLabelList"/>
    <dgm:cxn modelId="{DAAA56AD-847B-4497-B63E-553ECDE8A030}" type="presParOf" srcId="{58C5D40B-1B04-4FFB-AA11-8FCC1FC9C71C}" destId="{B13D34F2-EA50-4AAB-B61B-435F31852AE9}" srcOrd="2" destOrd="0" presId="urn:microsoft.com/office/officeart/2018/5/layout/IconCircleLabelList"/>
    <dgm:cxn modelId="{4E82A7AE-D4B3-4689-8CDA-DBDBC98A1FBE}" type="presParOf" srcId="{58C5D40B-1B04-4FFB-AA11-8FCC1FC9C71C}" destId="{F5A734D8-46CB-47F1-BEF8-65C1B2C748D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E49086-9F48-4D64-AD45-D3DCA212D5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C95B594-DD07-43BE-BADC-4D326E7C5C52}">
      <dgm:prSet/>
      <dgm:spPr/>
      <dgm:t>
        <a:bodyPr/>
        <a:lstStyle/>
        <a:p>
          <a:r>
            <a:rPr lang="en-US"/>
            <a:t>Understand: </a:t>
          </a:r>
        </a:p>
      </dgm:t>
    </dgm:pt>
    <dgm:pt modelId="{F11DB45E-D8C2-469C-BD0F-8CA73B970131}" type="parTrans" cxnId="{4AB88A31-DF2D-473A-9A05-491313E3F961}">
      <dgm:prSet/>
      <dgm:spPr/>
      <dgm:t>
        <a:bodyPr/>
        <a:lstStyle/>
        <a:p>
          <a:endParaRPr lang="en-US"/>
        </a:p>
      </dgm:t>
    </dgm:pt>
    <dgm:pt modelId="{345F82B3-68AE-4A05-A325-4FE34F34AAA9}" type="sibTrans" cxnId="{4AB88A31-DF2D-473A-9A05-491313E3F961}">
      <dgm:prSet/>
      <dgm:spPr/>
      <dgm:t>
        <a:bodyPr/>
        <a:lstStyle/>
        <a:p>
          <a:endParaRPr lang="en-US"/>
        </a:p>
      </dgm:t>
    </dgm:pt>
    <dgm:pt modelId="{410907FC-14C3-46CA-B4E2-39823A027C2D}">
      <dgm:prSet/>
      <dgm:spPr/>
      <dgm:t>
        <a:bodyPr/>
        <a:lstStyle/>
        <a:p>
          <a:r>
            <a:rPr lang="en-US"/>
            <a:t>Regulation</a:t>
          </a:r>
        </a:p>
      </dgm:t>
    </dgm:pt>
    <dgm:pt modelId="{43825DE0-E4A0-472C-BAB6-4379D5211B87}" type="parTrans" cxnId="{818B8BB0-1FE5-4F4B-816A-3642AF8224CD}">
      <dgm:prSet/>
      <dgm:spPr/>
      <dgm:t>
        <a:bodyPr/>
        <a:lstStyle/>
        <a:p>
          <a:endParaRPr lang="en-US"/>
        </a:p>
      </dgm:t>
    </dgm:pt>
    <dgm:pt modelId="{A95E78A7-815F-423A-A078-C33D7A196B71}" type="sibTrans" cxnId="{818B8BB0-1FE5-4F4B-816A-3642AF8224CD}">
      <dgm:prSet/>
      <dgm:spPr/>
      <dgm:t>
        <a:bodyPr/>
        <a:lstStyle/>
        <a:p>
          <a:endParaRPr lang="en-US"/>
        </a:p>
      </dgm:t>
    </dgm:pt>
    <dgm:pt modelId="{68406B1D-1A38-48E9-839F-0DE7311E62FA}">
      <dgm:prSet/>
      <dgm:spPr/>
      <dgm:t>
        <a:bodyPr/>
        <a:lstStyle/>
        <a:p>
          <a:r>
            <a:rPr lang="en-US"/>
            <a:t>Treatment and Process</a:t>
          </a:r>
        </a:p>
      </dgm:t>
    </dgm:pt>
    <dgm:pt modelId="{3C5D1E7E-CBA7-4DA1-8CC2-42C1DABBBF07}" type="parTrans" cxnId="{BB1951B4-EF19-4398-AD40-31611EE1E67F}">
      <dgm:prSet/>
      <dgm:spPr/>
      <dgm:t>
        <a:bodyPr/>
        <a:lstStyle/>
        <a:p>
          <a:endParaRPr lang="en-US"/>
        </a:p>
      </dgm:t>
    </dgm:pt>
    <dgm:pt modelId="{B94FC48D-956D-4DB0-AE72-AB7F5ADA9C3F}" type="sibTrans" cxnId="{BB1951B4-EF19-4398-AD40-31611EE1E67F}">
      <dgm:prSet/>
      <dgm:spPr/>
      <dgm:t>
        <a:bodyPr/>
        <a:lstStyle/>
        <a:p>
          <a:endParaRPr lang="en-US"/>
        </a:p>
      </dgm:t>
    </dgm:pt>
    <dgm:pt modelId="{251AB155-C54F-438B-AB82-0DC691DF588E}">
      <dgm:prSet/>
      <dgm:spPr/>
      <dgm:t>
        <a:bodyPr/>
        <a:lstStyle/>
        <a:p>
          <a:r>
            <a:rPr lang="en-US"/>
            <a:t>Utility Sustainability Programs</a:t>
          </a:r>
        </a:p>
      </dgm:t>
    </dgm:pt>
    <dgm:pt modelId="{958D9A59-36E8-47D1-B07D-406C05C9A278}" type="parTrans" cxnId="{CD5C4B22-507D-4379-A03D-32B390137D8E}">
      <dgm:prSet/>
      <dgm:spPr/>
      <dgm:t>
        <a:bodyPr/>
        <a:lstStyle/>
        <a:p>
          <a:endParaRPr lang="en-US"/>
        </a:p>
      </dgm:t>
    </dgm:pt>
    <dgm:pt modelId="{DE42DB6F-4293-4455-8386-C38A87897E1A}" type="sibTrans" cxnId="{CD5C4B22-507D-4379-A03D-32B390137D8E}">
      <dgm:prSet/>
      <dgm:spPr/>
      <dgm:t>
        <a:bodyPr/>
        <a:lstStyle/>
        <a:p>
          <a:endParaRPr lang="en-US"/>
        </a:p>
      </dgm:t>
    </dgm:pt>
    <dgm:pt modelId="{7C388487-5EE3-488E-955B-E9F72BB94AAF}">
      <dgm:prSet/>
      <dgm:spPr/>
      <dgm:t>
        <a:bodyPr/>
        <a:lstStyle/>
        <a:p>
          <a:r>
            <a:rPr lang="en-US"/>
            <a:t>Maintain Good Records</a:t>
          </a:r>
        </a:p>
      </dgm:t>
    </dgm:pt>
    <dgm:pt modelId="{02B79A7F-4233-4A64-9E3A-DB72F9E6E289}" type="parTrans" cxnId="{EF887EF1-3D49-4DA8-8E5A-9B2DDA19D94C}">
      <dgm:prSet/>
      <dgm:spPr/>
      <dgm:t>
        <a:bodyPr/>
        <a:lstStyle/>
        <a:p>
          <a:endParaRPr lang="en-US"/>
        </a:p>
      </dgm:t>
    </dgm:pt>
    <dgm:pt modelId="{8B914316-CA4E-4ACF-BD07-4895A0BAA759}" type="sibTrans" cxnId="{EF887EF1-3D49-4DA8-8E5A-9B2DDA19D94C}">
      <dgm:prSet/>
      <dgm:spPr/>
      <dgm:t>
        <a:bodyPr/>
        <a:lstStyle/>
        <a:p>
          <a:endParaRPr lang="en-US"/>
        </a:p>
      </dgm:t>
    </dgm:pt>
    <dgm:pt modelId="{6DE4FDB8-126A-4626-8E69-2D422C0BA79A}">
      <dgm:prSet/>
      <dgm:spPr/>
      <dgm:t>
        <a:bodyPr/>
        <a:lstStyle/>
        <a:p>
          <a:r>
            <a:rPr lang="en-US"/>
            <a:t>Proper Certification and Training</a:t>
          </a:r>
        </a:p>
      </dgm:t>
    </dgm:pt>
    <dgm:pt modelId="{96F9E903-1BB2-41EB-BFEE-C4E81B84ABD5}" type="parTrans" cxnId="{82A3F019-4DCD-4918-AE1C-783699734DA6}">
      <dgm:prSet/>
      <dgm:spPr/>
      <dgm:t>
        <a:bodyPr/>
        <a:lstStyle/>
        <a:p>
          <a:endParaRPr lang="en-US"/>
        </a:p>
      </dgm:t>
    </dgm:pt>
    <dgm:pt modelId="{C7BA6B85-6713-4CC9-9F67-6A7DBC5BFA7E}" type="sibTrans" cxnId="{82A3F019-4DCD-4918-AE1C-783699734DA6}">
      <dgm:prSet/>
      <dgm:spPr/>
      <dgm:t>
        <a:bodyPr/>
        <a:lstStyle/>
        <a:p>
          <a:endParaRPr lang="en-US"/>
        </a:p>
      </dgm:t>
    </dgm:pt>
    <dgm:pt modelId="{EAF482EC-2E0D-4A5E-A4C0-E6FF9EBEB57F}">
      <dgm:prSet/>
      <dgm:spPr/>
      <dgm:t>
        <a:bodyPr/>
        <a:lstStyle/>
        <a:p>
          <a:r>
            <a:rPr lang="en-US"/>
            <a:t>Operate and Maintain Assets</a:t>
          </a:r>
        </a:p>
      </dgm:t>
    </dgm:pt>
    <dgm:pt modelId="{A1BA7555-881B-4D2B-9644-DA49B54767BC}" type="parTrans" cxnId="{BF8D4B62-0906-40FD-8100-D9F48FB7EB3B}">
      <dgm:prSet/>
      <dgm:spPr/>
      <dgm:t>
        <a:bodyPr/>
        <a:lstStyle/>
        <a:p>
          <a:endParaRPr lang="en-US"/>
        </a:p>
      </dgm:t>
    </dgm:pt>
    <dgm:pt modelId="{326CBE75-BC1C-42E8-B8A2-8C43140A95A2}" type="sibTrans" cxnId="{BF8D4B62-0906-40FD-8100-D9F48FB7EB3B}">
      <dgm:prSet/>
      <dgm:spPr/>
      <dgm:t>
        <a:bodyPr/>
        <a:lstStyle/>
        <a:p>
          <a:endParaRPr lang="en-US"/>
        </a:p>
      </dgm:t>
    </dgm:pt>
    <dgm:pt modelId="{08C97632-27A5-4DFB-AA1B-80B56B208C29}">
      <dgm:prSet/>
      <dgm:spPr/>
      <dgm:t>
        <a:bodyPr/>
        <a:lstStyle/>
        <a:p>
          <a:r>
            <a:rPr lang="en-US"/>
            <a:t>Protect Water Sources </a:t>
          </a:r>
        </a:p>
      </dgm:t>
    </dgm:pt>
    <dgm:pt modelId="{A20DEC8C-BB91-4F73-978C-014F8C6839BD}" type="parTrans" cxnId="{9CE7540B-76D5-4C93-97F8-0A5868B79168}">
      <dgm:prSet/>
      <dgm:spPr/>
      <dgm:t>
        <a:bodyPr/>
        <a:lstStyle/>
        <a:p>
          <a:endParaRPr lang="en-US"/>
        </a:p>
      </dgm:t>
    </dgm:pt>
    <dgm:pt modelId="{89ADDD87-2F5C-4D30-B8BC-0FEFF1CEE069}" type="sibTrans" cxnId="{9CE7540B-76D5-4C93-97F8-0A5868B79168}">
      <dgm:prSet/>
      <dgm:spPr/>
      <dgm:t>
        <a:bodyPr/>
        <a:lstStyle/>
        <a:p>
          <a:endParaRPr lang="en-US"/>
        </a:p>
      </dgm:t>
    </dgm:pt>
    <dgm:pt modelId="{F78EA295-E680-4142-9AE0-7BA3F762F124}">
      <dgm:prSet/>
      <dgm:spPr/>
      <dgm:t>
        <a:bodyPr/>
        <a:lstStyle/>
        <a:p>
          <a:r>
            <a:rPr lang="en-US"/>
            <a:t>Secure Water Quantity</a:t>
          </a:r>
        </a:p>
      </dgm:t>
    </dgm:pt>
    <dgm:pt modelId="{51506CE7-FC01-4401-BF91-57061BDBB35E}" type="parTrans" cxnId="{BDFBAD6B-5CC7-4470-9272-0DA4387FEB51}">
      <dgm:prSet/>
      <dgm:spPr/>
      <dgm:t>
        <a:bodyPr/>
        <a:lstStyle/>
        <a:p>
          <a:endParaRPr lang="en-US"/>
        </a:p>
      </dgm:t>
    </dgm:pt>
    <dgm:pt modelId="{90C15B63-7A27-4613-81F8-19BA54D37F42}" type="sibTrans" cxnId="{BDFBAD6B-5CC7-4470-9272-0DA4387FEB51}">
      <dgm:prSet/>
      <dgm:spPr/>
      <dgm:t>
        <a:bodyPr/>
        <a:lstStyle/>
        <a:p>
          <a:endParaRPr lang="en-US"/>
        </a:p>
      </dgm:t>
    </dgm:pt>
    <dgm:pt modelId="{CC3C5329-6561-4BE4-AFB4-BFB44193B279}">
      <dgm:prSet/>
      <dgm:spPr/>
      <dgm:t>
        <a:bodyPr/>
        <a:lstStyle/>
        <a:p>
          <a:r>
            <a:rPr lang="en-US"/>
            <a:t>Infrastructure</a:t>
          </a:r>
        </a:p>
      </dgm:t>
    </dgm:pt>
    <dgm:pt modelId="{85959FEC-82E6-4567-BFBD-0432F9C1181D}" type="parTrans" cxnId="{0D6F736D-3D3F-459E-9A8A-0D1ACD62D6F6}">
      <dgm:prSet/>
      <dgm:spPr/>
      <dgm:t>
        <a:bodyPr/>
        <a:lstStyle/>
        <a:p>
          <a:endParaRPr lang="en-US"/>
        </a:p>
      </dgm:t>
    </dgm:pt>
    <dgm:pt modelId="{32F91A45-8FC2-43D0-BAEA-5CACAE3BF496}" type="sibTrans" cxnId="{0D6F736D-3D3F-459E-9A8A-0D1ACD62D6F6}">
      <dgm:prSet/>
      <dgm:spPr/>
      <dgm:t>
        <a:bodyPr/>
        <a:lstStyle/>
        <a:p>
          <a:endParaRPr lang="en-US"/>
        </a:p>
      </dgm:t>
    </dgm:pt>
    <dgm:pt modelId="{B7F3B056-7C21-40F0-9D8B-D0D1CA97694D}" type="pres">
      <dgm:prSet presAssocID="{CBE49086-9F48-4D64-AD45-D3DCA212D5AC}" presName="linear" presStyleCnt="0">
        <dgm:presLayoutVars>
          <dgm:animLvl val="lvl"/>
          <dgm:resizeHandles val="exact"/>
        </dgm:presLayoutVars>
      </dgm:prSet>
      <dgm:spPr/>
    </dgm:pt>
    <dgm:pt modelId="{1D864582-F64A-4029-A0D6-A68813DE6CCF}" type="pres">
      <dgm:prSet presAssocID="{4C95B594-DD07-43BE-BADC-4D326E7C5C52}" presName="parentText" presStyleLbl="node1" presStyleIdx="0" presStyleCnt="5">
        <dgm:presLayoutVars>
          <dgm:chMax val="0"/>
          <dgm:bulletEnabled val="1"/>
        </dgm:presLayoutVars>
      </dgm:prSet>
      <dgm:spPr/>
    </dgm:pt>
    <dgm:pt modelId="{33BE5157-1B75-455D-A757-6DDDDF7D22DC}" type="pres">
      <dgm:prSet presAssocID="{4C95B594-DD07-43BE-BADC-4D326E7C5C52}" presName="childText" presStyleLbl="revTx" presStyleIdx="0" presStyleCnt="1">
        <dgm:presLayoutVars>
          <dgm:bulletEnabled val="1"/>
        </dgm:presLayoutVars>
      </dgm:prSet>
      <dgm:spPr/>
    </dgm:pt>
    <dgm:pt modelId="{373DCBC0-E79A-4D6F-BD59-F7975F56C489}" type="pres">
      <dgm:prSet presAssocID="{EAF482EC-2E0D-4A5E-A4C0-E6FF9EBEB57F}" presName="parentText" presStyleLbl="node1" presStyleIdx="1" presStyleCnt="5">
        <dgm:presLayoutVars>
          <dgm:chMax val="0"/>
          <dgm:bulletEnabled val="1"/>
        </dgm:presLayoutVars>
      </dgm:prSet>
      <dgm:spPr/>
    </dgm:pt>
    <dgm:pt modelId="{2EDE0631-9254-4C86-BA80-999D77E2C7DB}" type="pres">
      <dgm:prSet presAssocID="{326CBE75-BC1C-42E8-B8A2-8C43140A95A2}" presName="spacer" presStyleCnt="0"/>
      <dgm:spPr/>
    </dgm:pt>
    <dgm:pt modelId="{E879CC96-461F-4C15-AF87-1C3DC3A4C018}" type="pres">
      <dgm:prSet presAssocID="{08C97632-27A5-4DFB-AA1B-80B56B208C29}" presName="parentText" presStyleLbl="node1" presStyleIdx="2" presStyleCnt="5">
        <dgm:presLayoutVars>
          <dgm:chMax val="0"/>
          <dgm:bulletEnabled val="1"/>
        </dgm:presLayoutVars>
      </dgm:prSet>
      <dgm:spPr/>
    </dgm:pt>
    <dgm:pt modelId="{076F6093-C4B7-4CEC-ADB8-689CB564E2CE}" type="pres">
      <dgm:prSet presAssocID="{89ADDD87-2F5C-4D30-B8BC-0FEFF1CEE069}" presName="spacer" presStyleCnt="0"/>
      <dgm:spPr/>
    </dgm:pt>
    <dgm:pt modelId="{365ACF2D-841E-4332-9080-59565E3DD168}" type="pres">
      <dgm:prSet presAssocID="{F78EA295-E680-4142-9AE0-7BA3F762F124}" presName="parentText" presStyleLbl="node1" presStyleIdx="3" presStyleCnt="5">
        <dgm:presLayoutVars>
          <dgm:chMax val="0"/>
          <dgm:bulletEnabled val="1"/>
        </dgm:presLayoutVars>
      </dgm:prSet>
      <dgm:spPr/>
    </dgm:pt>
    <dgm:pt modelId="{344C2D09-687A-463F-A752-8E962207DAC9}" type="pres">
      <dgm:prSet presAssocID="{90C15B63-7A27-4613-81F8-19BA54D37F42}" presName="spacer" presStyleCnt="0"/>
      <dgm:spPr/>
    </dgm:pt>
    <dgm:pt modelId="{257714FE-E387-4A12-AA10-7ADB811E5995}" type="pres">
      <dgm:prSet presAssocID="{CC3C5329-6561-4BE4-AFB4-BFB44193B279}" presName="parentText" presStyleLbl="node1" presStyleIdx="4" presStyleCnt="5">
        <dgm:presLayoutVars>
          <dgm:chMax val="0"/>
          <dgm:bulletEnabled val="1"/>
        </dgm:presLayoutVars>
      </dgm:prSet>
      <dgm:spPr/>
    </dgm:pt>
  </dgm:ptLst>
  <dgm:cxnLst>
    <dgm:cxn modelId="{9CE7540B-76D5-4C93-97F8-0A5868B79168}" srcId="{CBE49086-9F48-4D64-AD45-D3DCA212D5AC}" destId="{08C97632-27A5-4DFB-AA1B-80B56B208C29}" srcOrd="2" destOrd="0" parTransId="{A20DEC8C-BB91-4F73-978C-014F8C6839BD}" sibTransId="{89ADDD87-2F5C-4D30-B8BC-0FEFF1CEE069}"/>
    <dgm:cxn modelId="{9C6CD80C-2019-4845-BA80-758F976B031D}" type="presOf" srcId="{7C388487-5EE3-488E-955B-E9F72BB94AAF}" destId="{33BE5157-1B75-455D-A757-6DDDDF7D22DC}" srcOrd="0" destOrd="3" presId="urn:microsoft.com/office/officeart/2005/8/layout/vList2"/>
    <dgm:cxn modelId="{33ECB012-F4B4-4C56-AC4E-4DD00500140B}" type="presOf" srcId="{410907FC-14C3-46CA-B4E2-39823A027C2D}" destId="{33BE5157-1B75-455D-A757-6DDDDF7D22DC}" srcOrd="0" destOrd="0" presId="urn:microsoft.com/office/officeart/2005/8/layout/vList2"/>
    <dgm:cxn modelId="{82A3F019-4DCD-4918-AE1C-783699734DA6}" srcId="{4C95B594-DD07-43BE-BADC-4D326E7C5C52}" destId="{6DE4FDB8-126A-4626-8E69-2D422C0BA79A}" srcOrd="4" destOrd="0" parTransId="{96F9E903-1BB2-41EB-BFEE-C4E81B84ABD5}" sibTransId="{C7BA6B85-6713-4CC9-9F67-6A7DBC5BFA7E}"/>
    <dgm:cxn modelId="{CD5C4B22-507D-4379-A03D-32B390137D8E}" srcId="{4C95B594-DD07-43BE-BADC-4D326E7C5C52}" destId="{251AB155-C54F-438B-AB82-0DC691DF588E}" srcOrd="2" destOrd="0" parTransId="{958D9A59-36E8-47D1-B07D-406C05C9A278}" sibTransId="{DE42DB6F-4293-4455-8386-C38A87897E1A}"/>
    <dgm:cxn modelId="{4AB88A31-DF2D-473A-9A05-491313E3F961}" srcId="{CBE49086-9F48-4D64-AD45-D3DCA212D5AC}" destId="{4C95B594-DD07-43BE-BADC-4D326E7C5C52}" srcOrd="0" destOrd="0" parTransId="{F11DB45E-D8C2-469C-BD0F-8CA73B970131}" sibTransId="{345F82B3-68AE-4A05-A325-4FE34F34AAA9}"/>
    <dgm:cxn modelId="{BF8D4B62-0906-40FD-8100-D9F48FB7EB3B}" srcId="{CBE49086-9F48-4D64-AD45-D3DCA212D5AC}" destId="{EAF482EC-2E0D-4A5E-A4C0-E6FF9EBEB57F}" srcOrd="1" destOrd="0" parTransId="{A1BA7555-881B-4D2B-9644-DA49B54767BC}" sibTransId="{326CBE75-BC1C-42E8-B8A2-8C43140A95A2}"/>
    <dgm:cxn modelId="{BDFBAD6B-5CC7-4470-9272-0DA4387FEB51}" srcId="{CBE49086-9F48-4D64-AD45-D3DCA212D5AC}" destId="{F78EA295-E680-4142-9AE0-7BA3F762F124}" srcOrd="3" destOrd="0" parTransId="{51506CE7-FC01-4401-BF91-57061BDBB35E}" sibTransId="{90C15B63-7A27-4613-81F8-19BA54D37F42}"/>
    <dgm:cxn modelId="{0D6F736D-3D3F-459E-9A8A-0D1ACD62D6F6}" srcId="{CBE49086-9F48-4D64-AD45-D3DCA212D5AC}" destId="{CC3C5329-6561-4BE4-AFB4-BFB44193B279}" srcOrd="4" destOrd="0" parTransId="{85959FEC-82E6-4567-BFBD-0432F9C1181D}" sibTransId="{32F91A45-8FC2-43D0-BAEA-5CACAE3BF496}"/>
    <dgm:cxn modelId="{CA606E86-D5F0-4037-A04D-B770441EC71A}" type="presOf" srcId="{68406B1D-1A38-48E9-839F-0DE7311E62FA}" destId="{33BE5157-1B75-455D-A757-6DDDDF7D22DC}" srcOrd="0" destOrd="1" presId="urn:microsoft.com/office/officeart/2005/8/layout/vList2"/>
    <dgm:cxn modelId="{4497CD94-E278-45B2-B335-94C58C4A9ECD}" type="presOf" srcId="{6DE4FDB8-126A-4626-8E69-2D422C0BA79A}" destId="{33BE5157-1B75-455D-A757-6DDDDF7D22DC}" srcOrd="0" destOrd="4" presId="urn:microsoft.com/office/officeart/2005/8/layout/vList2"/>
    <dgm:cxn modelId="{BB4F4D9A-A6E7-4CF8-9CEF-819EF2B1387B}" type="presOf" srcId="{251AB155-C54F-438B-AB82-0DC691DF588E}" destId="{33BE5157-1B75-455D-A757-6DDDDF7D22DC}" srcOrd="0" destOrd="2" presId="urn:microsoft.com/office/officeart/2005/8/layout/vList2"/>
    <dgm:cxn modelId="{8C1473A2-FBB6-41A5-8B2A-6984666DC046}" type="presOf" srcId="{EAF482EC-2E0D-4A5E-A4C0-E6FF9EBEB57F}" destId="{373DCBC0-E79A-4D6F-BD59-F7975F56C489}" srcOrd="0" destOrd="0" presId="urn:microsoft.com/office/officeart/2005/8/layout/vList2"/>
    <dgm:cxn modelId="{818B8BB0-1FE5-4F4B-816A-3642AF8224CD}" srcId="{4C95B594-DD07-43BE-BADC-4D326E7C5C52}" destId="{410907FC-14C3-46CA-B4E2-39823A027C2D}" srcOrd="0" destOrd="0" parTransId="{43825DE0-E4A0-472C-BAB6-4379D5211B87}" sibTransId="{A95E78A7-815F-423A-A078-C33D7A196B71}"/>
    <dgm:cxn modelId="{BB1951B4-EF19-4398-AD40-31611EE1E67F}" srcId="{4C95B594-DD07-43BE-BADC-4D326E7C5C52}" destId="{68406B1D-1A38-48E9-839F-0DE7311E62FA}" srcOrd="1" destOrd="0" parTransId="{3C5D1E7E-CBA7-4DA1-8CC2-42C1DABBBF07}" sibTransId="{B94FC48D-956D-4DB0-AE72-AB7F5ADA9C3F}"/>
    <dgm:cxn modelId="{E00E7DC6-B17C-41E5-89A2-A9706A5E55E4}" type="presOf" srcId="{4C95B594-DD07-43BE-BADC-4D326E7C5C52}" destId="{1D864582-F64A-4029-A0D6-A68813DE6CCF}" srcOrd="0" destOrd="0" presId="urn:microsoft.com/office/officeart/2005/8/layout/vList2"/>
    <dgm:cxn modelId="{5B395DCF-DB63-4407-91EF-C44B1B9A29ED}" type="presOf" srcId="{F78EA295-E680-4142-9AE0-7BA3F762F124}" destId="{365ACF2D-841E-4332-9080-59565E3DD168}" srcOrd="0" destOrd="0" presId="urn:microsoft.com/office/officeart/2005/8/layout/vList2"/>
    <dgm:cxn modelId="{1473C0D2-B4BC-4B0C-8788-5366FB2542BF}" type="presOf" srcId="{CBE49086-9F48-4D64-AD45-D3DCA212D5AC}" destId="{B7F3B056-7C21-40F0-9D8B-D0D1CA97694D}" srcOrd="0" destOrd="0" presId="urn:microsoft.com/office/officeart/2005/8/layout/vList2"/>
    <dgm:cxn modelId="{EE870BDA-BE0A-4648-AE75-A3E5478EDCC9}" type="presOf" srcId="{CC3C5329-6561-4BE4-AFB4-BFB44193B279}" destId="{257714FE-E387-4A12-AA10-7ADB811E5995}" srcOrd="0" destOrd="0" presId="urn:microsoft.com/office/officeart/2005/8/layout/vList2"/>
    <dgm:cxn modelId="{6F1E36E8-DC99-4868-A47F-A89A6FAA14CB}" type="presOf" srcId="{08C97632-27A5-4DFB-AA1B-80B56B208C29}" destId="{E879CC96-461F-4C15-AF87-1C3DC3A4C018}" srcOrd="0" destOrd="0" presId="urn:microsoft.com/office/officeart/2005/8/layout/vList2"/>
    <dgm:cxn modelId="{EF887EF1-3D49-4DA8-8E5A-9B2DDA19D94C}" srcId="{4C95B594-DD07-43BE-BADC-4D326E7C5C52}" destId="{7C388487-5EE3-488E-955B-E9F72BB94AAF}" srcOrd="3" destOrd="0" parTransId="{02B79A7F-4233-4A64-9E3A-DB72F9E6E289}" sibTransId="{8B914316-CA4E-4ACF-BD07-4895A0BAA759}"/>
    <dgm:cxn modelId="{59D55032-5BEB-451C-88F3-0BBE9F493D32}" type="presParOf" srcId="{B7F3B056-7C21-40F0-9D8B-D0D1CA97694D}" destId="{1D864582-F64A-4029-A0D6-A68813DE6CCF}" srcOrd="0" destOrd="0" presId="urn:microsoft.com/office/officeart/2005/8/layout/vList2"/>
    <dgm:cxn modelId="{0A4C0364-89E8-44BC-9E8E-6B34FF9E63BB}" type="presParOf" srcId="{B7F3B056-7C21-40F0-9D8B-D0D1CA97694D}" destId="{33BE5157-1B75-455D-A757-6DDDDF7D22DC}" srcOrd="1" destOrd="0" presId="urn:microsoft.com/office/officeart/2005/8/layout/vList2"/>
    <dgm:cxn modelId="{0FAAED1E-D1DD-414D-A460-7BBE7EC9ADA5}" type="presParOf" srcId="{B7F3B056-7C21-40F0-9D8B-D0D1CA97694D}" destId="{373DCBC0-E79A-4D6F-BD59-F7975F56C489}" srcOrd="2" destOrd="0" presId="urn:microsoft.com/office/officeart/2005/8/layout/vList2"/>
    <dgm:cxn modelId="{4C53D87A-C47E-42B4-91FB-0D51134D57C8}" type="presParOf" srcId="{B7F3B056-7C21-40F0-9D8B-D0D1CA97694D}" destId="{2EDE0631-9254-4C86-BA80-999D77E2C7DB}" srcOrd="3" destOrd="0" presId="urn:microsoft.com/office/officeart/2005/8/layout/vList2"/>
    <dgm:cxn modelId="{02B0CE72-7B37-4C72-AB19-737AEC18A730}" type="presParOf" srcId="{B7F3B056-7C21-40F0-9D8B-D0D1CA97694D}" destId="{E879CC96-461F-4C15-AF87-1C3DC3A4C018}" srcOrd="4" destOrd="0" presId="urn:microsoft.com/office/officeart/2005/8/layout/vList2"/>
    <dgm:cxn modelId="{B9019D2D-9BBC-4963-B326-D6AD136087B3}" type="presParOf" srcId="{B7F3B056-7C21-40F0-9D8B-D0D1CA97694D}" destId="{076F6093-C4B7-4CEC-ADB8-689CB564E2CE}" srcOrd="5" destOrd="0" presId="urn:microsoft.com/office/officeart/2005/8/layout/vList2"/>
    <dgm:cxn modelId="{D4196C25-75DB-4C84-9585-CE61A65E9C22}" type="presParOf" srcId="{B7F3B056-7C21-40F0-9D8B-D0D1CA97694D}" destId="{365ACF2D-841E-4332-9080-59565E3DD168}" srcOrd="6" destOrd="0" presId="urn:microsoft.com/office/officeart/2005/8/layout/vList2"/>
    <dgm:cxn modelId="{4F48CE28-CFA3-4082-A4D2-882930DCA625}" type="presParOf" srcId="{B7F3B056-7C21-40F0-9D8B-D0D1CA97694D}" destId="{344C2D09-687A-463F-A752-8E962207DAC9}" srcOrd="7" destOrd="0" presId="urn:microsoft.com/office/officeart/2005/8/layout/vList2"/>
    <dgm:cxn modelId="{ABF0F2D7-4C84-4299-BE3F-06AA77B777AF}" type="presParOf" srcId="{B7F3B056-7C21-40F0-9D8B-D0D1CA97694D}" destId="{257714FE-E387-4A12-AA10-7ADB811E599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85EC9E-08D0-465E-843E-2A83000E70CA}"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13E489F7-CE1E-4914-9586-87ACBC0B0040}">
      <dgm:prSet/>
      <dgm:spPr/>
      <dgm:t>
        <a:bodyPr/>
        <a:lstStyle/>
        <a:p>
          <a:pPr>
            <a:lnSpc>
              <a:spcPct val="100000"/>
            </a:lnSpc>
          </a:pPr>
          <a:r>
            <a:rPr lang="en-US"/>
            <a:t>Operational</a:t>
          </a:r>
        </a:p>
      </dgm:t>
    </dgm:pt>
    <dgm:pt modelId="{D48106FF-9450-4A1A-99CC-D578DB5D7852}" type="parTrans" cxnId="{3215033E-A6F9-45E3-9C85-A86F0D8FE7FD}">
      <dgm:prSet/>
      <dgm:spPr/>
      <dgm:t>
        <a:bodyPr/>
        <a:lstStyle/>
        <a:p>
          <a:endParaRPr lang="en-US"/>
        </a:p>
      </dgm:t>
    </dgm:pt>
    <dgm:pt modelId="{841EEC6F-DA86-4DEF-897D-FCEDE58A9C2A}" type="sibTrans" cxnId="{3215033E-A6F9-45E3-9C85-A86F0D8FE7FD}">
      <dgm:prSet/>
      <dgm:spPr/>
      <dgm:t>
        <a:bodyPr/>
        <a:lstStyle/>
        <a:p>
          <a:endParaRPr lang="en-US"/>
        </a:p>
      </dgm:t>
    </dgm:pt>
    <dgm:pt modelId="{9FB205BE-1B96-48BA-B446-0B0C07BF5114}">
      <dgm:prSet/>
      <dgm:spPr/>
      <dgm:t>
        <a:bodyPr/>
        <a:lstStyle/>
        <a:p>
          <a:pPr>
            <a:lnSpc>
              <a:spcPct val="100000"/>
            </a:lnSpc>
          </a:pPr>
          <a:r>
            <a:rPr lang="en-US"/>
            <a:t>Repair/Replace</a:t>
          </a:r>
        </a:p>
      </dgm:t>
    </dgm:pt>
    <dgm:pt modelId="{2658918C-67DE-4B5E-898E-F768D55E6D91}" type="parTrans" cxnId="{FD7BF2CD-043F-4C16-8FC4-631377256A2A}">
      <dgm:prSet/>
      <dgm:spPr/>
      <dgm:t>
        <a:bodyPr/>
        <a:lstStyle/>
        <a:p>
          <a:endParaRPr lang="en-US"/>
        </a:p>
      </dgm:t>
    </dgm:pt>
    <dgm:pt modelId="{E87FB7F0-AF6E-4AC1-B7A6-D15A9D63DFE3}" type="sibTrans" cxnId="{FD7BF2CD-043F-4C16-8FC4-631377256A2A}">
      <dgm:prSet/>
      <dgm:spPr/>
      <dgm:t>
        <a:bodyPr/>
        <a:lstStyle/>
        <a:p>
          <a:endParaRPr lang="en-US"/>
        </a:p>
      </dgm:t>
    </dgm:pt>
    <dgm:pt modelId="{0D0B5E83-548C-403E-9AB5-8F65ABDBB61E}">
      <dgm:prSet/>
      <dgm:spPr/>
      <dgm:t>
        <a:bodyPr/>
        <a:lstStyle/>
        <a:p>
          <a:pPr>
            <a:lnSpc>
              <a:spcPct val="100000"/>
            </a:lnSpc>
          </a:pPr>
          <a:r>
            <a:rPr lang="en-US"/>
            <a:t>Debt Service</a:t>
          </a:r>
        </a:p>
      </dgm:t>
    </dgm:pt>
    <dgm:pt modelId="{0C7F234F-4BBE-4C19-9099-EBBE3E17217A}" type="parTrans" cxnId="{3DD99EB9-CE9E-4016-AF62-F0B2E38A9330}">
      <dgm:prSet/>
      <dgm:spPr/>
      <dgm:t>
        <a:bodyPr/>
        <a:lstStyle/>
        <a:p>
          <a:endParaRPr lang="en-US"/>
        </a:p>
      </dgm:t>
    </dgm:pt>
    <dgm:pt modelId="{A0F7714F-8A51-4D82-90FB-E29FFE945A8D}" type="sibTrans" cxnId="{3DD99EB9-CE9E-4016-AF62-F0B2E38A9330}">
      <dgm:prSet/>
      <dgm:spPr/>
      <dgm:t>
        <a:bodyPr/>
        <a:lstStyle/>
        <a:p>
          <a:endParaRPr lang="en-US"/>
        </a:p>
      </dgm:t>
    </dgm:pt>
    <dgm:pt modelId="{D6EC2B12-0ED5-4659-B2F8-DD7D31706214}">
      <dgm:prSet/>
      <dgm:spPr/>
      <dgm:t>
        <a:bodyPr/>
        <a:lstStyle/>
        <a:p>
          <a:pPr>
            <a:lnSpc>
              <a:spcPct val="100000"/>
            </a:lnSpc>
          </a:pPr>
          <a:r>
            <a:rPr lang="en-US"/>
            <a:t>Emergency</a:t>
          </a:r>
        </a:p>
      </dgm:t>
    </dgm:pt>
    <dgm:pt modelId="{5CAAC3CF-08CB-4EA2-BC8A-2D5997B25608}" type="parTrans" cxnId="{C2450B7C-974C-4860-A9F9-332550678E73}">
      <dgm:prSet/>
      <dgm:spPr/>
      <dgm:t>
        <a:bodyPr/>
        <a:lstStyle/>
        <a:p>
          <a:endParaRPr lang="en-US"/>
        </a:p>
      </dgm:t>
    </dgm:pt>
    <dgm:pt modelId="{A3FF988B-2C87-45D9-B850-D607DAF8FD93}" type="sibTrans" cxnId="{C2450B7C-974C-4860-A9F9-332550678E73}">
      <dgm:prSet/>
      <dgm:spPr/>
      <dgm:t>
        <a:bodyPr/>
        <a:lstStyle/>
        <a:p>
          <a:endParaRPr lang="en-US"/>
        </a:p>
      </dgm:t>
    </dgm:pt>
    <dgm:pt modelId="{C535B7D7-34E4-4967-8996-00C0BDFD462B}" type="pres">
      <dgm:prSet presAssocID="{E885EC9E-08D0-465E-843E-2A83000E70CA}" presName="root" presStyleCnt="0">
        <dgm:presLayoutVars>
          <dgm:dir/>
          <dgm:resizeHandles val="exact"/>
        </dgm:presLayoutVars>
      </dgm:prSet>
      <dgm:spPr/>
    </dgm:pt>
    <dgm:pt modelId="{CCFF56FE-366B-45C0-B4E3-E799805FE686}" type="pres">
      <dgm:prSet presAssocID="{13E489F7-CE1E-4914-9586-87ACBC0B0040}" presName="compNode" presStyleCnt="0"/>
      <dgm:spPr/>
    </dgm:pt>
    <dgm:pt modelId="{A7235AB1-5782-4700-8DEE-EB56366AAD6C}" type="pres">
      <dgm:prSet presAssocID="{13E489F7-CE1E-4914-9586-87ACBC0B004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ars"/>
        </a:ext>
      </dgm:extLst>
    </dgm:pt>
    <dgm:pt modelId="{85136A1F-5C77-4390-B459-4EBBC93BC6A8}" type="pres">
      <dgm:prSet presAssocID="{13E489F7-CE1E-4914-9586-87ACBC0B0040}" presName="spaceRect" presStyleCnt="0"/>
      <dgm:spPr/>
    </dgm:pt>
    <dgm:pt modelId="{CF53C9C6-9E22-4B52-BB02-B578591243F9}" type="pres">
      <dgm:prSet presAssocID="{13E489F7-CE1E-4914-9586-87ACBC0B0040}" presName="textRect" presStyleLbl="revTx" presStyleIdx="0" presStyleCnt="4">
        <dgm:presLayoutVars>
          <dgm:chMax val="1"/>
          <dgm:chPref val="1"/>
        </dgm:presLayoutVars>
      </dgm:prSet>
      <dgm:spPr/>
    </dgm:pt>
    <dgm:pt modelId="{55BDF615-7C0D-405B-BBB4-9B0C2E087E00}" type="pres">
      <dgm:prSet presAssocID="{841EEC6F-DA86-4DEF-897D-FCEDE58A9C2A}" presName="sibTrans" presStyleCnt="0"/>
      <dgm:spPr/>
    </dgm:pt>
    <dgm:pt modelId="{62C3FCA5-984F-49C4-8F9F-D4C359F44D68}" type="pres">
      <dgm:prSet presAssocID="{9FB205BE-1B96-48BA-B446-0B0C07BF5114}" presName="compNode" presStyleCnt="0"/>
      <dgm:spPr/>
    </dgm:pt>
    <dgm:pt modelId="{9598630B-B695-4128-A302-61C6990C1162}" type="pres">
      <dgm:prSet presAssocID="{9FB205BE-1B96-48BA-B446-0B0C07BF51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rench"/>
        </a:ext>
      </dgm:extLst>
    </dgm:pt>
    <dgm:pt modelId="{D18BA1F0-1505-4759-87A7-11E1A0CDB9C0}" type="pres">
      <dgm:prSet presAssocID="{9FB205BE-1B96-48BA-B446-0B0C07BF5114}" presName="spaceRect" presStyleCnt="0"/>
      <dgm:spPr/>
    </dgm:pt>
    <dgm:pt modelId="{69765E8A-D676-4321-B170-5B581E70E598}" type="pres">
      <dgm:prSet presAssocID="{9FB205BE-1B96-48BA-B446-0B0C07BF5114}" presName="textRect" presStyleLbl="revTx" presStyleIdx="1" presStyleCnt="4">
        <dgm:presLayoutVars>
          <dgm:chMax val="1"/>
          <dgm:chPref val="1"/>
        </dgm:presLayoutVars>
      </dgm:prSet>
      <dgm:spPr/>
    </dgm:pt>
    <dgm:pt modelId="{17F9AD5B-12AB-447E-9734-A0F3AEAC0374}" type="pres">
      <dgm:prSet presAssocID="{E87FB7F0-AF6E-4AC1-B7A6-D15A9D63DFE3}" presName="sibTrans" presStyleCnt="0"/>
      <dgm:spPr/>
    </dgm:pt>
    <dgm:pt modelId="{079378AA-CE34-4663-9C25-EB91724AE0E6}" type="pres">
      <dgm:prSet presAssocID="{0D0B5E83-548C-403E-9AB5-8F65ABDBB61E}" presName="compNode" presStyleCnt="0"/>
      <dgm:spPr/>
    </dgm:pt>
    <dgm:pt modelId="{2145EA11-EE74-4971-B8F7-3CC049936E02}" type="pres">
      <dgm:prSet presAssocID="{0D0B5E83-548C-403E-9AB5-8F65ABDBB6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10BDE2C1-8A08-43B8-83A3-CAEC7A4C86AF}" type="pres">
      <dgm:prSet presAssocID="{0D0B5E83-548C-403E-9AB5-8F65ABDBB61E}" presName="spaceRect" presStyleCnt="0"/>
      <dgm:spPr/>
    </dgm:pt>
    <dgm:pt modelId="{8BBD8442-E781-4534-B2A2-E8B523B53AA7}" type="pres">
      <dgm:prSet presAssocID="{0D0B5E83-548C-403E-9AB5-8F65ABDBB61E}" presName="textRect" presStyleLbl="revTx" presStyleIdx="2" presStyleCnt="4">
        <dgm:presLayoutVars>
          <dgm:chMax val="1"/>
          <dgm:chPref val="1"/>
        </dgm:presLayoutVars>
      </dgm:prSet>
      <dgm:spPr/>
    </dgm:pt>
    <dgm:pt modelId="{CD7E0E1C-ED1F-4AE0-A2B6-83DFCF35E6E0}" type="pres">
      <dgm:prSet presAssocID="{A0F7714F-8A51-4D82-90FB-E29FFE945A8D}" presName="sibTrans" presStyleCnt="0"/>
      <dgm:spPr/>
    </dgm:pt>
    <dgm:pt modelId="{09A0CE37-65B0-4158-A047-CBDF05A2BAB5}" type="pres">
      <dgm:prSet presAssocID="{D6EC2B12-0ED5-4659-B2F8-DD7D31706214}" presName="compNode" presStyleCnt="0"/>
      <dgm:spPr/>
    </dgm:pt>
    <dgm:pt modelId="{E2CFB339-7FF8-4E05-9DB5-789D1CBCEFA9}" type="pres">
      <dgm:prSet presAssocID="{D6EC2B12-0ED5-4659-B2F8-DD7D317062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iren with solid fill"/>
        </a:ext>
      </dgm:extLst>
    </dgm:pt>
    <dgm:pt modelId="{DD65582C-1425-4E9A-9FFD-DD35F041B12C}" type="pres">
      <dgm:prSet presAssocID="{D6EC2B12-0ED5-4659-B2F8-DD7D31706214}" presName="spaceRect" presStyleCnt="0"/>
      <dgm:spPr/>
    </dgm:pt>
    <dgm:pt modelId="{00FBEA38-AD62-4488-8924-491873E3C02B}" type="pres">
      <dgm:prSet presAssocID="{D6EC2B12-0ED5-4659-B2F8-DD7D31706214}" presName="textRect" presStyleLbl="revTx" presStyleIdx="3" presStyleCnt="4">
        <dgm:presLayoutVars>
          <dgm:chMax val="1"/>
          <dgm:chPref val="1"/>
        </dgm:presLayoutVars>
      </dgm:prSet>
      <dgm:spPr/>
    </dgm:pt>
  </dgm:ptLst>
  <dgm:cxnLst>
    <dgm:cxn modelId="{A72DDB04-C93B-455B-9A94-54ECFDC0DBED}" type="presOf" srcId="{9FB205BE-1B96-48BA-B446-0B0C07BF5114}" destId="{69765E8A-D676-4321-B170-5B581E70E598}" srcOrd="0" destOrd="0" presId="urn:microsoft.com/office/officeart/2018/2/layout/IconLabelList"/>
    <dgm:cxn modelId="{87DC2B34-7EE9-407F-8488-66DE62723E9A}" type="presOf" srcId="{13E489F7-CE1E-4914-9586-87ACBC0B0040}" destId="{CF53C9C6-9E22-4B52-BB02-B578591243F9}" srcOrd="0" destOrd="0" presId="urn:microsoft.com/office/officeart/2018/2/layout/IconLabelList"/>
    <dgm:cxn modelId="{3215033E-A6F9-45E3-9C85-A86F0D8FE7FD}" srcId="{E885EC9E-08D0-465E-843E-2A83000E70CA}" destId="{13E489F7-CE1E-4914-9586-87ACBC0B0040}" srcOrd="0" destOrd="0" parTransId="{D48106FF-9450-4A1A-99CC-D578DB5D7852}" sibTransId="{841EEC6F-DA86-4DEF-897D-FCEDE58A9C2A}"/>
    <dgm:cxn modelId="{116F4C57-57BB-4DD3-A98A-D1FE39F977E2}" type="presOf" srcId="{0D0B5E83-548C-403E-9AB5-8F65ABDBB61E}" destId="{8BBD8442-E781-4534-B2A2-E8B523B53AA7}" srcOrd="0" destOrd="0" presId="urn:microsoft.com/office/officeart/2018/2/layout/IconLabelList"/>
    <dgm:cxn modelId="{C2450B7C-974C-4860-A9F9-332550678E73}" srcId="{E885EC9E-08D0-465E-843E-2A83000E70CA}" destId="{D6EC2B12-0ED5-4659-B2F8-DD7D31706214}" srcOrd="3" destOrd="0" parTransId="{5CAAC3CF-08CB-4EA2-BC8A-2D5997B25608}" sibTransId="{A3FF988B-2C87-45D9-B850-D607DAF8FD93}"/>
    <dgm:cxn modelId="{94B32E92-305A-4BC5-AF8D-6FC55E5B7C47}" type="presOf" srcId="{D6EC2B12-0ED5-4659-B2F8-DD7D31706214}" destId="{00FBEA38-AD62-4488-8924-491873E3C02B}" srcOrd="0" destOrd="0" presId="urn:microsoft.com/office/officeart/2018/2/layout/IconLabelList"/>
    <dgm:cxn modelId="{3DD99EB9-CE9E-4016-AF62-F0B2E38A9330}" srcId="{E885EC9E-08D0-465E-843E-2A83000E70CA}" destId="{0D0B5E83-548C-403E-9AB5-8F65ABDBB61E}" srcOrd="2" destOrd="0" parTransId="{0C7F234F-4BBE-4C19-9099-EBBE3E17217A}" sibTransId="{A0F7714F-8A51-4D82-90FB-E29FFE945A8D}"/>
    <dgm:cxn modelId="{FD7BF2CD-043F-4C16-8FC4-631377256A2A}" srcId="{E885EC9E-08D0-465E-843E-2A83000E70CA}" destId="{9FB205BE-1B96-48BA-B446-0B0C07BF5114}" srcOrd="1" destOrd="0" parTransId="{2658918C-67DE-4B5E-898E-F768D55E6D91}" sibTransId="{E87FB7F0-AF6E-4AC1-B7A6-D15A9D63DFE3}"/>
    <dgm:cxn modelId="{45E706EE-F2A8-4042-AD0F-E484B509E180}" type="presOf" srcId="{E885EC9E-08D0-465E-843E-2A83000E70CA}" destId="{C535B7D7-34E4-4967-8996-00C0BDFD462B}" srcOrd="0" destOrd="0" presId="urn:microsoft.com/office/officeart/2018/2/layout/IconLabelList"/>
    <dgm:cxn modelId="{29B73AE3-4E2D-4A84-9700-B8A565F26170}" type="presParOf" srcId="{C535B7D7-34E4-4967-8996-00C0BDFD462B}" destId="{CCFF56FE-366B-45C0-B4E3-E799805FE686}" srcOrd="0" destOrd="0" presId="urn:microsoft.com/office/officeart/2018/2/layout/IconLabelList"/>
    <dgm:cxn modelId="{96B57F68-E292-430A-A11B-CC7A85A6F671}" type="presParOf" srcId="{CCFF56FE-366B-45C0-B4E3-E799805FE686}" destId="{A7235AB1-5782-4700-8DEE-EB56366AAD6C}" srcOrd="0" destOrd="0" presId="urn:microsoft.com/office/officeart/2018/2/layout/IconLabelList"/>
    <dgm:cxn modelId="{2590E8CF-F6BE-4D50-9513-6DD32D4CBD98}" type="presParOf" srcId="{CCFF56FE-366B-45C0-B4E3-E799805FE686}" destId="{85136A1F-5C77-4390-B459-4EBBC93BC6A8}" srcOrd="1" destOrd="0" presId="urn:microsoft.com/office/officeart/2018/2/layout/IconLabelList"/>
    <dgm:cxn modelId="{84032F29-24B3-4D7B-AC93-1A3EC6F89C03}" type="presParOf" srcId="{CCFF56FE-366B-45C0-B4E3-E799805FE686}" destId="{CF53C9C6-9E22-4B52-BB02-B578591243F9}" srcOrd="2" destOrd="0" presId="urn:microsoft.com/office/officeart/2018/2/layout/IconLabelList"/>
    <dgm:cxn modelId="{695B2238-D7DB-4FFC-BC8F-8A13929BC050}" type="presParOf" srcId="{C535B7D7-34E4-4967-8996-00C0BDFD462B}" destId="{55BDF615-7C0D-405B-BBB4-9B0C2E087E00}" srcOrd="1" destOrd="0" presId="urn:microsoft.com/office/officeart/2018/2/layout/IconLabelList"/>
    <dgm:cxn modelId="{206305D6-1016-46A2-B288-2DF9A4400415}" type="presParOf" srcId="{C535B7D7-34E4-4967-8996-00C0BDFD462B}" destId="{62C3FCA5-984F-49C4-8F9F-D4C359F44D68}" srcOrd="2" destOrd="0" presId="urn:microsoft.com/office/officeart/2018/2/layout/IconLabelList"/>
    <dgm:cxn modelId="{75BAEBF9-DBF4-4982-B75B-F7FB17AD53DC}" type="presParOf" srcId="{62C3FCA5-984F-49C4-8F9F-D4C359F44D68}" destId="{9598630B-B695-4128-A302-61C6990C1162}" srcOrd="0" destOrd="0" presId="urn:microsoft.com/office/officeart/2018/2/layout/IconLabelList"/>
    <dgm:cxn modelId="{703BE3C4-93E8-4430-A890-ECEA20C68E00}" type="presParOf" srcId="{62C3FCA5-984F-49C4-8F9F-D4C359F44D68}" destId="{D18BA1F0-1505-4759-87A7-11E1A0CDB9C0}" srcOrd="1" destOrd="0" presId="urn:microsoft.com/office/officeart/2018/2/layout/IconLabelList"/>
    <dgm:cxn modelId="{1144B182-BC7A-416E-B9FA-9E484F3FDE2A}" type="presParOf" srcId="{62C3FCA5-984F-49C4-8F9F-D4C359F44D68}" destId="{69765E8A-D676-4321-B170-5B581E70E598}" srcOrd="2" destOrd="0" presId="urn:microsoft.com/office/officeart/2018/2/layout/IconLabelList"/>
    <dgm:cxn modelId="{41EDC763-CA2B-4C7C-B6FE-79938221D3C7}" type="presParOf" srcId="{C535B7D7-34E4-4967-8996-00C0BDFD462B}" destId="{17F9AD5B-12AB-447E-9734-A0F3AEAC0374}" srcOrd="3" destOrd="0" presId="urn:microsoft.com/office/officeart/2018/2/layout/IconLabelList"/>
    <dgm:cxn modelId="{8C4E8CB8-ADCF-45AA-89C0-456BC3917C92}" type="presParOf" srcId="{C535B7D7-34E4-4967-8996-00C0BDFD462B}" destId="{079378AA-CE34-4663-9C25-EB91724AE0E6}" srcOrd="4" destOrd="0" presId="urn:microsoft.com/office/officeart/2018/2/layout/IconLabelList"/>
    <dgm:cxn modelId="{BA630827-A691-4998-A83F-5B9BDE233A2E}" type="presParOf" srcId="{079378AA-CE34-4663-9C25-EB91724AE0E6}" destId="{2145EA11-EE74-4971-B8F7-3CC049936E02}" srcOrd="0" destOrd="0" presId="urn:microsoft.com/office/officeart/2018/2/layout/IconLabelList"/>
    <dgm:cxn modelId="{CD4AC493-2502-41BC-80A9-82B2A0031A98}" type="presParOf" srcId="{079378AA-CE34-4663-9C25-EB91724AE0E6}" destId="{10BDE2C1-8A08-43B8-83A3-CAEC7A4C86AF}" srcOrd="1" destOrd="0" presId="urn:microsoft.com/office/officeart/2018/2/layout/IconLabelList"/>
    <dgm:cxn modelId="{8DE189AC-EB90-445C-BF5C-9E3D0FAB6C41}" type="presParOf" srcId="{079378AA-CE34-4663-9C25-EB91724AE0E6}" destId="{8BBD8442-E781-4534-B2A2-E8B523B53AA7}" srcOrd="2" destOrd="0" presId="urn:microsoft.com/office/officeart/2018/2/layout/IconLabelList"/>
    <dgm:cxn modelId="{A89FD047-7E5D-4B15-B07A-34CCFFDEC683}" type="presParOf" srcId="{C535B7D7-34E4-4967-8996-00C0BDFD462B}" destId="{CD7E0E1C-ED1F-4AE0-A2B6-83DFCF35E6E0}" srcOrd="5" destOrd="0" presId="urn:microsoft.com/office/officeart/2018/2/layout/IconLabelList"/>
    <dgm:cxn modelId="{EF0E3D5E-8070-4773-ACD0-B3EB1F90688B}" type="presParOf" srcId="{C535B7D7-34E4-4967-8996-00C0BDFD462B}" destId="{09A0CE37-65B0-4158-A047-CBDF05A2BAB5}" srcOrd="6" destOrd="0" presId="urn:microsoft.com/office/officeart/2018/2/layout/IconLabelList"/>
    <dgm:cxn modelId="{4945927B-B16E-4DF6-A6F0-9B4B75C942AE}" type="presParOf" srcId="{09A0CE37-65B0-4158-A047-CBDF05A2BAB5}" destId="{E2CFB339-7FF8-4E05-9DB5-789D1CBCEFA9}" srcOrd="0" destOrd="0" presId="urn:microsoft.com/office/officeart/2018/2/layout/IconLabelList"/>
    <dgm:cxn modelId="{5F4EA56F-4CDC-4ED3-83F1-3523C84575FB}" type="presParOf" srcId="{09A0CE37-65B0-4158-A047-CBDF05A2BAB5}" destId="{DD65582C-1425-4E9A-9FFD-DD35F041B12C}" srcOrd="1" destOrd="0" presId="urn:microsoft.com/office/officeart/2018/2/layout/IconLabelList"/>
    <dgm:cxn modelId="{87036951-3296-4D43-8F1F-32B4AC212F6C}" type="presParOf" srcId="{09A0CE37-65B0-4158-A047-CBDF05A2BAB5}" destId="{00FBEA38-AD62-4488-8924-491873E3C02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DF06B0-0F5E-43D0-9692-8D9B5C793417}" type="doc">
      <dgm:prSet loTypeId="urn:microsoft.com/office/officeart/2008/layout/LinedList" loCatId="list" qsTypeId="urn:microsoft.com/office/officeart/2005/8/quickstyle/simple1" qsCatId="simple" csTypeId="urn:microsoft.com/office/officeart/2005/8/colors/accent1_1" csCatId="accent1"/>
      <dgm:spPr/>
      <dgm:t>
        <a:bodyPr/>
        <a:lstStyle/>
        <a:p>
          <a:endParaRPr lang="en-US"/>
        </a:p>
      </dgm:t>
    </dgm:pt>
    <dgm:pt modelId="{9C1571B7-57E4-46D0-8B05-C6FE2AC9AB71}">
      <dgm:prSet/>
      <dgm:spPr/>
      <dgm:t>
        <a:bodyPr/>
        <a:lstStyle/>
        <a:p>
          <a:r>
            <a:rPr lang="en-US" dirty="0"/>
            <a:t>Long-term planning</a:t>
          </a:r>
        </a:p>
      </dgm:t>
    </dgm:pt>
    <dgm:pt modelId="{FF6B4E39-98DB-48E0-AD6B-A17EFD997109}" type="parTrans" cxnId="{0FB5C721-7A65-449B-B08F-DAC7A2D8C3E3}">
      <dgm:prSet/>
      <dgm:spPr/>
      <dgm:t>
        <a:bodyPr/>
        <a:lstStyle/>
        <a:p>
          <a:endParaRPr lang="en-US"/>
        </a:p>
      </dgm:t>
    </dgm:pt>
    <dgm:pt modelId="{9F970286-2825-4572-B005-D25F8EAD2651}" type="sibTrans" cxnId="{0FB5C721-7A65-449B-B08F-DAC7A2D8C3E3}">
      <dgm:prSet/>
      <dgm:spPr/>
      <dgm:t>
        <a:bodyPr/>
        <a:lstStyle/>
        <a:p>
          <a:endParaRPr lang="en-US"/>
        </a:p>
      </dgm:t>
    </dgm:pt>
    <dgm:pt modelId="{C1C79A5F-8E29-404D-A413-8E051F597692}">
      <dgm:prSet/>
      <dgm:spPr/>
      <dgm:t>
        <a:bodyPr/>
        <a:lstStyle/>
        <a:p>
          <a:r>
            <a:rPr lang="en-US" dirty="0"/>
            <a:t>High-cost assets	</a:t>
          </a:r>
        </a:p>
      </dgm:t>
    </dgm:pt>
    <dgm:pt modelId="{4D7C734A-56BA-4464-81F1-917CC6E6AE75}" type="parTrans" cxnId="{FFAC0B63-6FED-4571-994A-08CF3949D6AE}">
      <dgm:prSet/>
      <dgm:spPr/>
      <dgm:t>
        <a:bodyPr/>
        <a:lstStyle/>
        <a:p>
          <a:endParaRPr lang="en-US"/>
        </a:p>
      </dgm:t>
    </dgm:pt>
    <dgm:pt modelId="{FBE30F90-E5B6-440C-BE29-2CF7C56FCA9B}" type="sibTrans" cxnId="{FFAC0B63-6FED-4571-994A-08CF3949D6AE}">
      <dgm:prSet/>
      <dgm:spPr/>
      <dgm:t>
        <a:bodyPr/>
        <a:lstStyle/>
        <a:p>
          <a:endParaRPr lang="en-US"/>
        </a:p>
      </dgm:t>
    </dgm:pt>
    <dgm:pt modelId="{10A1DB62-77F7-4E8C-9938-74ADE2F67EAD}">
      <dgm:prSet/>
      <dgm:spPr/>
      <dgm:t>
        <a:bodyPr/>
        <a:lstStyle/>
        <a:p>
          <a:r>
            <a:rPr lang="en-US" dirty="0"/>
            <a:t>Identifies year of project</a:t>
          </a:r>
        </a:p>
      </dgm:t>
    </dgm:pt>
    <dgm:pt modelId="{285A05E2-9C28-4610-B40F-B7248BD8CAA3}" type="parTrans" cxnId="{F669C99D-5CC4-4305-954C-5618045F54B6}">
      <dgm:prSet/>
      <dgm:spPr/>
      <dgm:t>
        <a:bodyPr/>
        <a:lstStyle/>
        <a:p>
          <a:endParaRPr lang="en-US"/>
        </a:p>
      </dgm:t>
    </dgm:pt>
    <dgm:pt modelId="{D9EA5CC4-7B22-4342-B297-6F529DFEE8CA}" type="sibTrans" cxnId="{F669C99D-5CC4-4305-954C-5618045F54B6}">
      <dgm:prSet/>
      <dgm:spPr/>
      <dgm:t>
        <a:bodyPr/>
        <a:lstStyle/>
        <a:p>
          <a:endParaRPr lang="en-US"/>
        </a:p>
      </dgm:t>
    </dgm:pt>
    <dgm:pt modelId="{97B1A3DB-06BC-4CE2-8D84-E07BD86D9151}">
      <dgm:prSet/>
      <dgm:spPr/>
      <dgm:t>
        <a:bodyPr/>
        <a:lstStyle/>
        <a:p>
          <a:r>
            <a:rPr lang="en-US" dirty="0"/>
            <a:t>Includes justification</a:t>
          </a:r>
        </a:p>
      </dgm:t>
    </dgm:pt>
    <dgm:pt modelId="{CDC58231-ABCB-4658-A2E4-65D1E772DDA6}" type="parTrans" cxnId="{8E8AD155-27B4-489D-A78C-8ACCB9D15412}">
      <dgm:prSet/>
      <dgm:spPr/>
      <dgm:t>
        <a:bodyPr/>
        <a:lstStyle/>
        <a:p>
          <a:endParaRPr lang="en-US"/>
        </a:p>
      </dgm:t>
    </dgm:pt>
    <dgm:pt modelId="{093910D7-1292-43AB-ABCA-0B7374F524B1}" type="sibTrans" cxnId="{8E8AD155-27B4-489D-A78C-8ACCB9D15412}">
      <dgm:prSet/>
      <dgm:spPr/>
      <dgm:t>
        <a:bodyPr/>
        <a:lstStyle/>
        <a:p>
          <a:endParaRPr lang="en-US"/>
        </a:p>
      </dgm:t>
    </dgm:pt>
    <dgm:pt modelId="{F2CF1999-8F02-4F19-A644-79A541EE692E}" type="pres">
      <dgm:prSet presAssocID="{F1DF06B0-0F5E-43D0-9692-8D9B5C793417}" presName="vert0" presStyleCnt="0">
        <dgm:presLayoutVars>
          <dgm:dir/>
          <dgm:animOne val="branch"/>
          <dgm:animLvl val="lvl"/>
        </dgm:presLayoutVars>
      </dgm:prSet>
      <dgm:spPr/>
    </dgm:pt>
    <dgm:pt modelId="{735D6084-5959-4614-9F1D-FDF0EC717736}" type="pres">
      <dgm:prSet presAssocID="{9C1571B7-57E4-46D0-8B05-C6FE2AC9AB71}" presName="thickLine" presStyleLbl="alignNode1" presStyleIdx="0" presStyleCnt="4"/>
      <dgm:spPr/>
    </dgm:pt>
    <dgm:pt modelId="{37CFA5B2-1259-4AE4-AB4D-0FB27A8B6D32}" type="pres">
      <dgm:prSet presAssocID="{9C1571B7-57E4-46D0-8B05-C6FE2AC9AB71}" presName="horz1" presStyleCnt="0"/>
      <dgm:spPr/>
    </dgm:pt>
    <dgm:pt modelId="{35E95C2F-0528-43CD-8B2E-0B5D4596841A}" type="pres">
      <dgm:prSet presAssocID="{9C1571B7-57E4-46D0-8B05-C6FE2AC9AB71}" presName="tx1" presStyleLbl="revTx" presStyleIdx="0" presStyleCnt="4"/>
      <dgm:spPr/>
    </dgm:pt>
    <dgm:pt modelId="{99E3EAD4-480B-4966-BA0B-33C71CDDF144}" type="pres">
      <dgm:prSet presAssocID="{9C1571B7-57E4-46D0-8B05-C6FE2AC9AB71}" presName="vert1" presStyleCnt="0"/>
      <dgm:spPr/>
    </dgm:pt>
    <dgm:pt modelId="{205D32F9-FDE4-4B4C-9EEF-A826DA9CB778}" type="pres">
      <dgm:prSet presAssocID="{C1C79A5F-8E29-404D-A413-8E051F597692}" presName="thickLine" presStyleLbl="alignNode1" presStyleIdx="1" presStyleCnt="4"/>
      <dgm:spPr/>
    </dgm:pt>
    <dgm:pt modelId="{5AE4E79B-E159-49B2-A106-ABE8486BB5F0}" type="pres">
      <dgm:prSet presAssocID="{C1C79A5F-8E29-404D-A413-8E051F597692}" presName="horz1" presStyleCnt="0"/>
      <dgm:spPr/>
    </dgm:pt>
    <dgm:pt modelId="{7B2D9D5D-20EE-46B8-A1B3-6FB8905E8B30}" type="pres">
      <dgm:prSet presAssocID="{C1C79A5F-8E29-404D-A413-8E051F597692}" presName="tx1" presStyleLbl="revTx" presStyleIdx="1" presStyleCnt="4"/>
      <dgm:spPr/>
    </dgm:pt>
    <dgm:pt modelId="{71F3CE2B-D69C-45EB-8166-03EAA36AEB0C}" type="pres">
      <dgm:prSet presAssocID="{C1C79A5F-8E29-404D-A413-8E051F597692}" presName="vert1" presStyleCnt="0"/>
      <dgm:spPr/>
    </dgm:pt>
    <dgm:pt modelId="{B16BAAEE-FF33-4E93-900B-0D007448AE30}" type="pres">
      <dgm:prSet presAssocID="{10A1DB62-77F7-4E8C-9938-74ADE2F67EAD}" presName="thickLine" presStyleLbl="alignNode1" presStyleIdx="2" presStyleCnt="4"/>
      <dgm:spPr/>
    </dgm:pt>
    <dgm:pt modelId="{8B4A3B69-44E8-48AA-95DA-055ACD17D157}" type="pres">
      <dgm:prSet presAssocID="{10A1DB62-77F7-4E8C-9938-74ADE2F67EAD}" presName="horz1" presStyleCnt="0"/>
      <dgm:spPr/>
    </dgm:pt>
    <dgm:pt modelId="{55A7CCB3-87E3-4C2B-BD2F-37D8FF40499C}" type="pres">
      <dgm:prSet presAssocID="{10A1DB62-77F7-4E8C-9938-74ADE2F67EAD}" presName="tx1" presStyleLbl="revTx" presStyleIdx="2" presStyleCnt="4"/>
      <dgm:spPr/>
    </dgm:pt>
    <dgm:pt modelId="{574ED0C5-C3A7-4415-9993-25D1217EB204}" type="pres">
      <dgm:prSet presAssocID="{10A1DB62-77F7-4E8C-9938-74ADE2F67EAD}" presName="vert1" presStyleCnt="0"/>
      <dgm:spPr/>
    </dgm:pt>
    <dgm:pt modelId="{7E27851F-6EF1-45F8-90DE-B2624AC20DAF}" type="pres">
      <dgm:prSet presAssocID="{97B1A3DB-06BC-4CE2-8D84-E07BD86D9151}" presName="thickLine" presStyleLbl="alignNode1" presStyleIdx="3" presStyleCnt="4"/>
      <dgm:spPr/>
    </dgm:pt>
    <dgm:pt modelId="{5A956D30-B4D6-4C00-AD51-1DBCB64A826D}" type="pres">
      <dgm:prSet presAssocID="{97B1A3DB-06BC-4CE2-8D84-E07BD86D9151}" presName="horz1" presStyleCnt="0"/>
      <dgm:spPr/>
    </dgm:pt>
    <dgm:pt modelId="{D7E0625A-FFDC-4DE2-B1B6-082402AB29ED}" type="pres">
      <dgm:prSet presAssocID="{97B1A3DB-06BC-4CE2-8D84-E07BD86D9151}" presName="tx1" presStyleLbl="revTx" presStyleIdx="3" presStyleCnt="4"/>
      <dgm:spPr/>
    </dgm:pt>
    <dgm:pt modelId="{7FEFE619-12DB-4645-BC8E-367FD0ABA84A}" type="pres">
      <dgm:prSet presAssocID="{97B1A3DB-06BC-4CE2-8D84-E07BD86D9151}" presName="vert1" presStyleCnt="0"/>
      <dgm:spPr/>
    </dgm:pt>
  </dgm:ptLst>
  <dgm:cxnLst>
    <dgm:cxn modelId="{0FB5C721-7A65-449B-B08F-DAC7A2D8C3E3}" srcId="{F1DF06B0-0F5E-43D0-9692-8D9B5C793417}" destId="{9C1571B7-57E4-46D0-8B05-C6FE2AC9AB71}" srcOrd="0" destOrd="0" parTransId="{FF6B4E39-98DB-48E0-AD6B-A17EFD997109}" sibTransId="{9F970286-2825-4572-B005-D25F8EAD2651}"/>
    <dgm:cxn modelId="{06DDD724-38BD-452D-BE94-E815A5FADC59}" type="presOf" srcId="{C1C79A5F-8E29-404D-A413-8E051F597692}" destId="{7B2D9D5D-20EE-46B8-A1B3-6FB8905E8B30}" srcOrd="0" destOrd="0" presId="urn:microsoft.com/office/officeart/2008/layout/LinedList"/>
    <dgm:cxn modelId="{E8FAB426-E630-444A-82A7-6F65AA4920B4}" type="presOf" srcId="{97B1A3DB-06BC-4CE2-8D84-E07BD86D9151}" destId="{D7E0625A-FFDC-4DE2-B1B6-082402AB29ED}" srcOrd="0" destOrd="0" presId="urn:microsoft.com/office/officeart/2008/layout/LinedList"/>
    <dgm:cxn modelId="{0FD3B85B-1BD8-4D83-833E-5C6F88521285}" type="presOf" srcId="{10A1DB62-77F7-4E8C-9938-74ADE2F67EAD}" destId="{55A7CCB3-87E3-4C2B-BD2F-37D8FF40499C}" srcOrd="0" destOrd="0" presId="urn:microsoft.com/office/officeart/2008/layout/LinedList"/>
    <dgm:cxn modelId="{FFAC0B63-6FED-4571-994A-08CF3949D6AE}" srcId="{F1DF06B0-0F5E-43D0-9692-8D9B5C793417}" destId="{C1C79A5F-8E29-404D-A413-8E051F597692}" srcOrd="1" destOrd="0" parTransId="{4D7C734A-56BA-4464-81F1-917CC6E6AE75}" sibTransId="{FBE30F90-E5B6-440C-BE29-2CF7C56FCA9B}"/>
    <dgm:cxn modelId="{586F7653-8015-4662-9647-8B882DF4F86A}" type="presOf" srcId="{F1DF06B0-0F5E-43D0-9692-8D9B5C793417}" destId="{F2CF1999-8F02-4F19-A644-79A541EE692E}" srcOrd="0" destOrd="0" presId="urn:microsoft.com/office/officeart/2008/layout/LinedList"/>
    <dgm:cxn modelId="{8E8AD155-27B4-489D-A78C-8ACCB9D15412}" srcId="{F1DF06B0-0F5E-43D0-9692-8D9B5C793417}" destId="{97B1A3DB-06BC-4CE2-8D84-E07BD86D9151}" srcOrd="3" destOrd="0" parTransId="{CDC58231-ABCB-4658-A2E4-65D1E772DDA6}" sibTransId="{093910D7-1292-43AB-ABCA-0B7374F524B1}"/>
    <dgm:cxn modelId="{A0296190-7EB3-42D9-993D-D090964C5606}" type="presOf" srcId="{9C1571B7-57E4-46D0-8B05-C6FE2AC9AB71}" destId="{35E95C2F-0528-43CD-8B2E-0B5D4596841A}" srcOrd="0" destOrd="0" presId="urn:microsoft.com/office/officeart/2008/layout/LinedList"/>
    <dgm:cxn modelId="{F669C99D-5CC4-4305-954C-5618045F54B6}" srcId="{F1DF06B0-0F5E-43D0-9692-8D9B5C793417}" destId="{10A1DB62-77F7-4E8C-9938-74ADE2F67EAD}" srcOrd="2" destOrd="0" parTransId="{285A05E2-9C28-4610-B40F-B7248BD8CAA3}" sibTransId="{D9EA5CC4-7B22-4342-B297-6F529DFEE8CA}"/>
    <dgm:cxn modelId="{A6EFF6CC-4427-4E74-8EB5-25620989DC35}" type="presParOf" srcId="{F2CF1999-8F02-4F19-A644-79A541EE692E}" destId="{735D6084-5959-4614-9F1D-FDF0EC717736}" srcOrd="0" destOrd="0" presId="urn:microsoft.com/office/officeart/2008/layout/LinedList"/>
    <dgm:cxn modelId="{3C212BB6-20F3-4C4C-AFD8-126EA1F4C6F4}" type="presParOf" srcId="{F2CF1999-8F02-4F19-A644-79A541EE692E}" destId="{37CFA5B2-1259-4AE4-AB4D-0FB27A8B6D32}" srcOrd="1" destOrd="0" presId="urn:microsoft.com/office/officeart/2008/layout/LinedList"/>
    <dgm:cxn modelId="{77275F3E-8B1C-4000-8612-A4877C16BE13}" type="presParOf" srcId="{37CFA5B2-1259-4AE4-AB4D-0FB27A8B6D32}" destId="{35E95C2F-0528-43CD-8B2E-0B5D4596841A}" srcOrd="0" destOrd="0" presId="urn:microsoft.com/office/officeart/2008/layout/LinedList"/>
    <dgm:cxn modelId="{F5543BD8-678F-42B7-A4E7-81BD755A7D54}" type="presParOf" srcId="{37CFA5B2-1259-4AE4-AB4D-0FB27A8B6D32}" destId="{99E3EAD4-480B-4966-BA0B-33C71CDDF144}" srcOrd="1" destOrd="0" presId="urn:microsoft.com/office/officeart/2008/layout/LinedList"/>
    <dgm:cxn modelId="{E3C00B72-F248-4DA4-BB03-27B1AFD18547}" type="presParOf" srcId="{F2CF1999-8F02-4F19-A644-79A541EE692E}" destId="{205D32F9-FDE4-4B4C-9EEF-A826DA9CB778}" srcOrd="2" destOrd="0" presId="urn:microsoft.com/office/officeart/2008/layout/LinedList"/>
    <dgm:cxn modelId="{4DF7B778-F633-4C38-8EBC-BC6A10A97406}" type="presParOf" srcId="{F2CF1999-8F02-4F19-A644-79A541EE692E}" destId="{5AE4E79B-E159-49B2-A106-ABE8486BB5F0}" srcOrd="3" destOrd="0" presId="urn:microsoft.com/office/officeart/2008/layout/LinedList"/>
    <dgm:cxn modelId="{7746F8A1-2CBE-4FA9-B39B-C7239AC88717}" type="presParOf" srcId="{5AE4E79B-E159-49B2-A106-ABE8486BB5F0}" destId="{7B2D9D5D-20EE-46B8-A1B3-6FB8905E8B30}" srcOrd="0" destOrd="0" presId="urn:microsoft.com/office/officeart/2008/layout/LinedList"/>
    <dgm:cxn modelId="{3E14EFF8-AC45-407D-BC22-DB6865ED10E9}" type="presParOf" srcId="{5AE4E79B-E159-49B2-A106-ABE8486BB5F0}" destId="{71F3CE2B-D69C-45EB-8166-03EAA36AEB0C}" srcOrd="1" destOrd="0" presId="urn:microsoft.com/office/officeart/2008/layout/LinedList"/>
    <dgm:cxn modelId="{4091C49D-B007-4097-9ADD-F7E20ADD9685}" type="presParOf" srcId="{F2CF1999-8F02-4F19-A644-79A541EE692E}" destId="{B16BAAEE-FF33-4E93-900B-0D007448AE30}" srcOrd="4" destOrd="0" presId="urn:microsoft.com/office/officeart/2008/layout/LinedList"/>
    <dgm:cxn modelId="{D7545F17-8147-469D-8156-69391CBBFC48}" type="presParOf" srcId="{F2CF1999-8F02-4F19-A644-79A541EE692E}" destId="{8B4A3B69-44E8-48AA-95DA-055ACD17D157}" srcOrd="5" destOrd="0" presId="urn:microsoft.com/office/officeart/2008/layout/LinedList"/>
    <dgm:cxn modelId="{BD34B2A2-3D76-4939-9445-67A2FA1401DB}" type="presParOf" srcId="{8B4A3B69-44E8-48AA-95DA-055ACD17D157}" destId="{55A7CCB3-87E3-4C2B-BD2F-37D8FF40499C}" srcOrd="0" destOrd="0" presId="urn:microsoft.com/office/officeart/2008/layout/LinedList"/>
    <dgm:cxn modelId="{EE217C77-B845-48B4-8F8D-0843A3011AEE}" type="presParOf" srcId="{8B4A3B69-44E8-48AA-95DA-055ACD17D157}" destId="{574ED0C5-C3A7-4415-9993-25D1217EB204}" srcOrd="1" destOrd="0" presId="urn:microsoft.com/office/officeart/2008/layout/LinedList"/>
    <dgm:cxn modelId="{8681C8B0-3AC0-4E62-A9B7-2C906BB4F478}" type="presParOf" srcId="{F2CF1999-8F02-4F19-A644-79A541EE692E}" destId="{7E27851F-6EF1-45F8-90DE-B2624AC20DAF}" srcOrd="6" destOrd="0" presId="urn:microsoft.com/office/officeart/2008/layout/LinedList"/>
    <dgm:cxn modelId="{B8207E78-84CF-400F-B57D-2154508A38DC}" type="presParOf" srcId="{F2CF1999-8F02-4F19-A644-79A541EE692E}" destId="{5A956D30-B4D6-4C00-AD51-1DBCB64A826D}" srcOrd="7" destOrd="0" presId="urn:microsoft.com/office/officeart/2008/layout/LinedList"/>
    <dgm:cxn modelId="{D281C254-170C-4B5C-ABEB-AAC9736E160B}" type="presParOf" srcId="{5A956D30-B4D6-4C00-AD51-1DBCB64A826D}" destId="{D7E0625A-FFDC-4DE2-B1B6-082402AB29ED}" srcOrd="0" destOrd="0" presId="urn:microsoft.com/office/officeart/2008/layout/LinedList"/>
    <dgm:cxn modelId="{37A70679-9D67-4B86-93F8-D5D749DB9F36}" type="presParOf" srcId="{5A956D30-B4D6-4C00-AD51-1DBCB64A826D}" destId="{7FEFE619-12DB-4645-BC8E-367FD0ABA84A}"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DD2E4E-42C8-4332-A706-0576FD6A605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68B0CE3-A4C1-4F0E-B410-3486DE52AAC6}">
      <dgm:prSet/>
      <dgm:spPr/>
      <dgm:t>
        <a:bodyPr/>
        <a:lstStyle/>
        <a:p>
          <a:r>
            <a:rPr lang="en-US" b="1"/>
            <a:t>Protect</a:t>
          </a:r>
          <a:endParaRPr lang="en-US"/>
        </a:p>
      </dgm:t>
    </dgm:pt>
    <dgm:pt modelId="{CDFD53E4-1536-42F8-965F-49382C784360}" type="parTrans" cxnId="{9385856D-82A3-4588-8A29-6911169F78AC}">
      <dgm:prSet/>
      <dgm:spPr/>
      <dgm:t>
        <a:bodyPr/>
        <a:lstStyle/>
        <a:p>
          <a:endParaRPr lang="en-US"/>
        </a:p>
      </dgm:t>
    </dgm:pt>
    <dgm:pt modelId="{DEF7E711-2662-45B3-AB65-4D572BCD7A90}" type="sibTrans" cxnId="{9385856D-82A3-4588-8A29-6911169F78AC}">
      <dgm:prSet/>
      <dgm:spPr/>
      <dgm:t>
        <a:bodyPr/>
        <a:lstStyle/>
        <a:p>
          <a:endParaRPr lang="en-US"/>
        </a:p>
      </dgm:t>
    </dgm:pt>
    <dgm:pt modelId="{8260A3F6-593A-46DD-B449-CE6BBDC30AFC}">
      <dgm:prSet/>
      <dgm:spPr/>
      <dgm:t>
        <a:bodyPr/>
        <a:lstStyle/>
        <a:p>
          <a:r>
            <a:rPr lang="en-US"/>
            <a:t>Safeguards against theft and fraud</a:t>
          </a:r>
        </a:p>
      </dgm:t>
    </dgm:pt>
    <dgm:pt modelId="{AEEAC4B3-039D-4444-8CEC-217234007DC7}" type="parTrans" cxnId="{DB3B713C-BE5F-45F4-A068-30D645A044E7}">
      <dgm:prSet/>
      <dgm:spPr/>
      <dgm:t>
        <a:bodyPr/>
        <a:lstStyle/>
        <a:p>
          <a:endParaRPr lang="en-US"/>
        </a:p>
      </dgm:t>
    </dgm:pt>
    <dgm:pt modelId="{0E0075C7-0BAB-405E-B80E-6B59E1197095}" type="sibTrans" cxnId="{DB3B713C-BE5F-45F4-A068-30D645A044E7}">
      <dgm:prSet/>
      <dgm:spPr/>
      <dgm:t>
        <a:bodyPr/>
        <a:lstStyle/>
        <a:p>
          <a:endParaRPr lang="en-US"/>
        </a:p>
      </dgm:t>
    </dgm:pt>
    <dgm:pt modelId="{F64846F0-D720-4273-B385-A1A08073A6B2}">
      <dgm:prSet/>
      <dgm:spPr/>
      <dgm:t>
        <a:bodyPr/>
        <a:lstStyle/>
        <a:p>
          <a:r>
            <a:rPr lang="en-US"/>
            <a:t>Separation of duties &amp; bonding</a:t>
          </a:r>
        </a:p>
      </dgm:t>
    </dgm:pt>
    <dgm:pt modelId="{6AE59C2E-AB99-4DEE-BF67-94C2BDAF67D8}" type="parTrans" cxnId="{B19898D0-E447-4FF8-B5F1-03C96144D7CA}">
      <dgm:prSet/>
      <dgm:spPr/>
      <dgm:t>
        <a:bodyPr/>
        <a:lstStyle/>
        <a:p>
          <a:endParaRPr lang="en-US"/>
        </a:p>
      </dgm:t>
    </dgm:pt>
    <dgm:pt modelId="{2EA824EA-258C-4495-854C-8E1C51399D89}" type="sibTrans" cxnId="{B19898D0-E447-4FF8-B5F1-03C96144D7CA}">
      <dgm:prSet/>
      <dgm:spPr/>
      <dgm:t>
        <a:bodyPr/>
        <a:lstStyle/>
        <a:p>
          <a:endParaRPr lang="en-US"/>
        </a:p>
      </dgm:t>
    </dgm:pt>
    <dgm:pt modelId="{DF607B01-AC1A-42A5-ABD6-4916656D89A3}">
      <dgm:prSet/>
      <dgm:spPr/>
      <dgm:t>
        <a:bodyPr/>
        <a:lstStyle/>
        <a:p>
          <a:r>
            <a:rPr lang="en-US" b="1"/>
            <a:t>Purchase</a:t>
          </a:r>
          <a:endParaRPr lang="en-US"/>
        </a:p>
      </dgm:t>
    </dgm:pt>
    <dgm:pt modelId="{56F6BB55-F478-461E-BEC9-5FF655CC150A}" type="parTrans" cxnId="{36A987DD-78DD-4148-8201-4053492F136A}">
      <dgm:prSet/>
      <dgm:spPr/>
      <dgm:t>
        <a:bodyPr/>
        <a:lstStyle/>
        <a:p>
          <a:endParaRPr lang="en-US"/>
        </a:p>
      </dgm:t>
    </dgm:pt>
    <dgm:pt modelId="{25B20BCC-A7D9-411D-87EC-E8794C6DE34A}" type="sibTrans" cxnId="{36A987DD-78DD-4148-8201-4053492F136A}">
      <dgm:prSet/>
      <dgm:spPr/>
      <dgm:t>
        <a:bodyPr/>
        <a:lstStyle/>
        <a:p>
          <a:endParaRPr lang="en-US"/>
        </a:p>
      </dgm:t>
    </dgm:pt>
    <dgm:pt modelId="{19B63035-28F7-4005-A325-4F271EA1A24F}">
      <dgm:prSet/>
      <dgm:spPr/>
      <dgm:t>
        <a:bodyPr/>
        <a:lstStyle/>
        <a:p>
          <a:r>
            <a:rPr lang="en-US"/>
            <a:t>Rules for purchasing day-to-day items</a:t>
          </a:r>
        </a:p>
      </dgm:t>
    </dgm:pt>
    <dgm:pt modelId="{ED8C5536-8958-4D36-8276-EE47F3C7CD57}" type="parTrans" cxnId="{5C6BE826-DC69-4F5C-90E2-978FE8EB8D91}">
      <dgm:prSet/>
      <dgm:spPr/>
      <dgm:t>
        <a:bodyPr/>
        <a:lstStyle/>
        <a:p>
          <a:endParaRPr lang="en-US"/>
        </a:p>
      </dgm:t>
    </dgm:pt>
    <dgm:pt modelId="{BF970668-12A1-4F0A-BEDD-9B80FE04BBD9}" type="sibTrans" cxnId="{5C6BE826-DC69-4F5C-90E2-978FE8EB8D91}">
      <dgm:prSet/>
      <dgm:spPr/>
      <dgm:t>
        <a:bodyPr/>
        <a:lstStyle/>
        <a:p>
          <a:endParaRPr lang="en-US"/>
        </a:p>
      </dgm:t>
    </dgm:pt>
    <dgm:pt modelId="{8BAA412E-0A1F-4081-B5A3-8A02DFE1BAD7}">
      <dgm:prSet/>
      <dgm:spPr/>
      <dgm:t>
        <a:bodyPr/>
        <a:lstStyle/>
        <a:p>
          <a:r>
            <a:rPr lang="en-US"/>
            <a:t>Rules for purchasing high dollar items</a:t>
          </a:r>
        </a:p>
      </dgm:t>
    </dgm:pt>
    <dgm:pt modelId="{093FDE66-0B58-4001-B1B6-BE00BA6BEABE}" type="parTrans" cxnId="{A83B7E96-3F0D-424D-B3D4-1F76CBB26687}">
      <dgm:prSet/>
      <dgm:spPr/>
      <dgm:t>
        <a:bodyPr/>
        <a:lstStyle/>
        <a:p>
          <a:endParaRPr lang="en-US"/>
        </a:p>
      </dgm:t>
    </dgm:pt>
    <dgm:pt modelId="{6D24D886-C0F8-4A08-B892-DB1B303329FA}" type="sibTrans" cxnId="{A83B7E96-3F0D-424D-B3D4-1F76CBB26687}">
      <dgm:prSet/>
      <dgm:spPr/>
      <dgm:t>
        <a:bodyPr/>
        <a:lstStyle/>
        <a:p>
          <a:endParaRPr lang="en-US"/>
        </a:p>
      </dgm:t>
    </dgm:pt>
    <dgm:pt modelId="{899491CF-53DD-45F0-AA29-FCD6000619C8}">
      <dgm:prSet/>
      <dgm:spPr/>
      <dgm:t>
        <a:bodyPr/>
        <a:lstStyle/>
        <a:p>
          <a:r>
            <a:rPr lang="en-US"/>
            <a:t>Rules for hiring of services</a:t>
          </a:r>
        </a:p>
      </dgm:t>
    </dgm:pt>
    <dgm:pt modelId="{30CDB39A-609D-4DFB-ACB4-97CC3F45738A}" type="parTrans" cxnId="{D17E51F8-8F6E-4CB2-8A4E-7E0BEEE49E8B}">
      <dgm:prSet/>
      <dgm:spPr/>
      <dgm:t>
        <a:bodyPr/>
        <a:lstStyle/>
        <a:p>
          <a:endParaRPr lang="en-US"/>
        </a:p>
      </dgm:t>
    </dgm:pt>
    <dgm:pt modelId="{FA219C7A-B08D-44AF-BF32-39ED4F860835}" type="sibTrans" cxnId="{D17E51F8-8F6E-4CB2-8A4E-7E0BEEE49E8B}">
      <dgm:prSet/>
      <dgm:spPr/>
      <dgm:t>
        <a:bodyPr/>
        <a:lstStyle/>
        <a:p>
          <a:endParaRPr lang="en-US"/>
        </a:p>
      </dgm:t>
    </dgm:pt>
    <dgm:pt modelId="{0AD9F9ED-33C1-46FD-AF2B-F2226727D460}" type="pres">
      <dgm:prSet presAssocID="{A7DD2E4E-42C8-4332-A706-0576FD6A605B}" presName="linear" presStyleCnt="0">
        <dgm:presLayoutVars>
          <dgm:animLvl val="lvl"/>
          <dgm:resizeHandles val="exact"/>
        </dgm:presLayoutVars>
      </dgm:prSet>
      <dgm:spPr/>
    </dgm:pt>
    <dgm:pt modelId="{9A9D7386-4ED8-444C-9FA1-9C58AE28F629}" type="pres">
      <dgm:prSet presAssocID="{568B0CE3-A4C1-4F0E-B410-3486DE52AAC6}" presName="parentText" presStyleLbl="node1" presStyleIdx="0" presStyleCnt="2">
        <dgm:presLayoutVars>
          <dgm:chMax val="0"/>
          <dgm:bulletEnabled val="1"/>
        </dgm:presLayoutVars>
      </dgm:prSet>
      <dgm:spPr/>
    </dgm:pt>
    <dgm:pt modelId="{6CC933D7-6EFC-43DC-AC38-55455CE746FF}" type="pres">
      <dgm:prSet presAssocID="{568B0CE3-A4C1-4F0E-B410-3486DE52AAC6}" presName="childText" presStyleLbl="revTx" presStyleIdx="0" presStyleCnt="2">
        <dgm:presLayoutVars>
          <dgm:bulletEnabled val="1"/>
        </dgm:presLayoutVars>
      </dgm:prSet>
      <dgm:spPr/>
    </dgm:pt>
    <dgm:pt modelId="{F8888905-437E-4A84-A958-8DECC7F9DAFB}" type="pres">
      <dgm:prSet presAssocID="{DF607B01-AC1A-42A5-ABD6-4916656D89A3}" presName="parentText" presStyleLbl="node1" presStyleIdx="1" presStyleCnt="2">
        <dgm:presLayoutVars>
          <dgm:chMax val="0"/>
          <dgm:bulletEnabled val="1"/>
        </dgm:presLayoutVars>
      </dgm:prSet>
      <dgm:spPr/>
    </dgm:pt>
    <dgm:pt modelId="{C0633726-79B4-4C63-A3A8-7DFAFB7A2CAB}" type="pres">
      <dgm:prSet presAssocID="{DF607B01-AC1A-42A5-ABD6-4916656D89A3}" presName="childText" presStyleLbl="revTx" presStyleIdx="1" presStyleCnt="2">
        <dgm:presLayoutVars>
          <dgm:bulletEnabled val="1"/>
        </dgm:presLayoutVars>
      </dgm:prSet>
      <dgm:spPr/>
    </dgm:pt>
  </dgm:ptLst>
  <dgm:cxnLst>
    <dgm:cxn modelId="{5C6BE826-DC69-4F5C-90E2-978FE8EB8D91}" srcId="{DF607B01-AC1A-42A5-ABD6-4916656D89A3}" destId="{19B63035-28F7-4005-A325-4F271EA1A24F}" srcOrd="0" destOrd="0" parTransId="{ED8C5536-8958-4D36-8276-EE47F3C7CD57}" sibTransId="{BF970668-12A1-4F0A-BEDD-9B80FE04BBD9}"/>
    <dgm:cxn modelId="{DB3B713C-BE5F-45F4-A068-30D645A044E7}" srcId="{568B0CE3-A4C1-4F0E-B410-3486DE52AAC6}" destId="{8260A3F6-593A-46DD-B449-CE6BBDC30AFC}" srcOrd="0" destOrd="0" parTransId="{AEEAC4B3-039D-4444-8CEC-217234007DC7}" sibTransId="{0E0075C7-0BAB-405E-B80E-6B59E1197095}"/>
    <dgm:cxn modelId="{B14C3E4D-6F48-4CCF-AEF2-1395075F8337}" type="presOf" srcId="{F64846F0-D720-4273-B385-A1A08073A6B2}" destId="{6CC933D7-6EFC-43DC-AC38-55455CE746FF}" srcOrd="0" destOrd="1" presId="urn:microsoft.com/office/officeart/2005/8/layout/vList2"/>
    <dgm:cxn modelId="{D64C416D-493E-46D1-9C55-A4443F5BEBFD}" type="presOf" srcId="{568B0CE3-A4C1-4F0E-B410-3486DE52AAC6}" destId="{9A9D7386-4ED8-444C-9FA1-9C58AE28F629}" srcOrd="0" destOrd="0" presId="urn:microsoft.com/office/officeart/2005/8/layout/vList2"/>
    <dgm:cxn modelId="{9385856D-82A3-4588-8A29-6911169F78AC}" srcId="{A7DD2E4E-42C8-4332-A706-0576FD6A605B}" destId="{568B0CE3-A4C1-4F0E-B410-3486DE52AAC6}" srcOrd="0" destOrd="0" parTransId="{CDFD53E4-1536-42F8-965F-49382C784360}" sibTransId="{DEF7E711-2662-45B3-AB65-4D572BCD7A90}"/>
    <dgm:cxn modelId="{1937C36E-4026-42FB-89A5-ABE1AF4278AE}" type="presOf" srcId="{DF607B01-AC1A-42A5-ABD6-4916656D89A3}" destId="{F8888905-437E-4A84-A958-8DECC7F9DAFB}" srcOrd="0" destOrd="0" presId="urn:microsoft.com/office/officeart/2005/8/layout/vList2"/>
    <dgm:cxn modelId="{5853707A-6482-4F68-B9ED-AF725271EFD8}" type="presOf" srcId="{8BAA412E-0A1F-4081-B5A3-8A02DFE1BAD7}" destId="{C0633726-79B4-4C63-A3A8-7DFAFB7A2CAB}" srcOrd="0" destOrd="1" presId="urn:microsoft.com/office/officeart/2005/8/layout/vList2"/>
    <dgm:cxn modelId="{22A3A982-1B18-4F3A-98DD-3900A3D6E38A}" type="presOf" srcId="{8260A3F6-593A-46DD-B449-CE6BBDC30AFC}" destId="{6CC933D7-6EFC-43DC-AC38-55455CE746FF}" srcOrd="0" destOrd="0" presId="urn:microsoft.com/office/officeart/2005/8/layout/vList2"/>
    <dgm:cxn modelId="{A83B7E96-3F0D-424D-B3D4-1F76CBB26687}" srcId="{DF607B01-AC1A-42A5-ABD6-4916656D89A3}" destId="{8BAA412E-0A1F-4081-B5A3-8A02DFE1BAD7}" srcOrd="1" destOrd="0" parTransId="{093FDE66-0B58-4001-B1B6-BE00BA6BEABE}" sibTransId="{6D24D886-C0F8-4A08-B892-DB1B303329FA}"/>
    <dgm:cxn modelId="{45907DB8-0E0A-4B95-BF0C-5393C1D3478A}" type="presOf" srcId="{19B63035-28F7-4005-A325-4F271EA1A24F}" destId="{C0633726-79B4-4C63-A3A8-7DFAFB7A2CAB}" srcOrd="0" destOrd="0" presId="urn:microsoft.com/office/officeart/2005/8/layout/vList2"/>
    <dgm:cxn modelId="{B19898D0-E447-4FF8-B5F1-03C96144D7CA}" srcId="{568B0CE3-A4C1-4F0E-B410-3486DE52AAC6}" destId="{F64846F0-D720-4273-B385-A1A08073A6B2}" srcOrd="1" destOrd="0" parTransId="{6AE59C2E-AB99-4DEE-BF67-94C2BDAF67D8}" sibTransId="{2EA824EA-258C-4495-854C-8E1C51399D89}"/>
    <dgm:cxn modelId="{3C167AD6-CC08-4C69-8F5A-0CFD22D8866C}" type="presOf" srcId="{A7DD2E4E-42C8-4332-A706-0576FD6A605B}" destId="{0AD9F9ED-33C1-46FD-AF2B-F2226727D460}" srcOrd="0" destOrd="0" presId="urn:microsoft.com/office/officeart/2005/8/layout/vList2"/>
    <dgm:cxn modelId="{36A987DD-78DD-4148-8201-4053492F136A}" srcId="{A7DD2E4E-42C8-4332-A706-0576FD6A605B}" destId="{DF607B01-AC1A-42A5-ABD6-4916656D89A3}" srcOrd="1" destOrd="0" parTransId="{56F6BB55-F478-461E-BEC9-5FF655CC150A}" sibTransId="{25B20BCC-A7D9-411D-87EC-E8794C6DE34A}"/>
    <dgm:cxn modelId="{D17E51F8-8F6E-4CB2-8A4E-7E0BEEE49E8B}" srcId="{DF607B01-AC1A-42A5-ABD6-4916656D89A3}" destId="{899491CF-53DD-45F0-AA29-FCD6000619C8}" srcOrd="2" destOrd="0" parTransId="{30CDB39A-609D-4DFB-ACB4-97CC3F45738A}" sibTransId="{FA219C7A-B08D-44AF-BF32-39ED4F860835}"/>
    <dgm:cxn modelId="{0419A5FF-0CD9-4FEF-8162-E75F8158D1CF}" type="presOf" srcId="{899491CF-53DD-45F0-AA29-FCD6000619C8}" destId="{C0633726-79B4-4C63-A3A8-7DFAFB7A2CAB}" srcOrd="0" destOrd="2" presId="urn:microsoft.com/office/officeart/2005/8/layout/vList2"/>
    <dgm:cxn modelId="{A471ED17-E899-46C5-933E-B2713E483F23}" type="presParOf" srcId="{0AD9F9ED-33C1-46FD-AF2B-F2226727D460}" destId="{9A9D7386-4ED8-444C-9FA1-9C58AE28F629}" srcOrd="0" destOrd="0" presId="urn:microsoft.com/office/officeart/2005/8/layout/vList2"/>
    <dgm:cxn modelId="{7653B4D9-CBB9-4149-9820-7C5F85B80299}" type="presParOf" srcId="{0AD9F9ED-33C1-46FD-AF2B-F2226727D460}" destId="{6CC933D7-6EFC-43DC-AC38-55455CE746FF}" srcOrd="1" destOrd="0" presId="urn:microsoft.com/office/officeart/2005/8/layout/vList2"/>
    <dgm:cxn modelId="{C36DD3A6-2581-440F-A005-DB5A43069739}" type="presParOf" srcId="{0AD9F9ED-33C1-46FD-AF2B-F2226727D460}" destId="{F8888905-437E-4A84-A958-8DECC7F9DAFB}" srcOrd="2" destOrd="0" presId="urn:microsoft.com/office/officeart/2005/8/layout/vList2"/>
    <dgm:cxn modelId="{DFB4A10F-3641-4AC1-B800-0F0E4BE89B0A}" type="presParOf" srcId="{0AD9F9ED-33C1-46FD-AF2B-F2226727D460}" destId="{C0633726-79B4-4C63-A3A8-7DFAFB7A2CA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CEF6B4-E695-44A6-AA2A-834D9732F6D8}"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9E39A9F6-F163-4F88-A5B9-98A63A0EBDC1}">
      <dgm:prSet custT="1"/>
      <dgm:spPr/>
      <dgm:t>
        <a:bodyPr/>
        <a:lstStyle/>
        <a:p>
          <a:pPr>
            <a:lnSpc>
              <a:spcPct val="100000"/>
            </a:lnSpc>
          </a:pPr>
          <a:r>
            <a:rPr lang="en-US" sz="2200" dirty="0"/>
            <a:t>Financial management is continuous</a:t>
          </a:r>
        </a:p>
      </dgm:t>
    </dgm:pt>
    <dgm:pt modelId="{EEB18EF2-9009-4029-A9CE-A868AE45975D}" type="parTrans" cxnId="{0B2BDAD0-16B5-421F-A1AD-DCEDFA52768A}">
      <dgm:prSet/>
      <dgm:spPr/>
      <dgm:t>
        <a:bodyPr/>
        <a:lstStyle/>
        <a:p>
          <a:endParaRPr lang="en-US"/>
        </a:p>
      </dgm:t>
    </dgm:pt>
    <dgm:pt modelId="{F76BB4C8-E7D9-4F9B-BDEC-33D8813452DC}" type="sibTrans" cxnId="{0B2BDAD0-16B5-421F-A1AD-DCEDFA52768A}">
      <dgm:prSet/>
      <dgm:spPr/>
      <dgm:t>
        <a:bodyPr/>
        <a:lstStyle/>
        <a:p>
          <a:endParaRPr lang="en-US"/>
        </a:p>
      </dgm:t>
    </dgm:pt>
    <dgm:pt modelId="{2F0F6DA1-0EBF-4818-AC7C-AD4B642A3706}">
      <dgm:prSet custT="1"/>
      <dgm:spPr/>
      <dgm:t>
        <a:bodyPr/>
        <a:lstStyle/>
        <a:p>
          <a:pPr>
            <a:lnSpc>
              <a:spcPct val="100000"/>
            </a:lnSpc>
          </a:pPr>
          <a:r>
            <a:rPr lang="en-US" sz="2200" dirty="0"/>
            <a:t>Credit access</a:t>
          </a:r>
        </a:p>
      </dgm:t>
    </dgm:pt>
    <dgm:pt modelId="{6FFD8F7E-0C35-4C6C-9D8E-717C2E90DDD0}" type="parTrans" cxnId="{E1CCB221-7C4C-4EA0-A03C-187C0AE0A175}">
      <dgm:prSet/>
      <dgm:spPr/>
      <dgm:t>
        <a:bodyPr/>
        <a:lstStyle/>
        <a:p>
          <a:endParaRPr lang="en-US"/>
        </a:p>
      </dgm:t>
    </dgm:pt>
    <dgm:pt modelId="{1C8D47F0-80C5-41AE-94C0-63D0DE4D84B0}" type="sibTrans" cxnId="{E1CCB221-7C4C-4EA0-A03C-187C0AE0A175}">
      <dgm:prSet/>
      <dgm:spPr/>
      <dgm:t>
        <a:bodyPr/>
        <a:lstStyle/>
        <a:p>
          <a:endParaRPr lang="en-US"/>
        </a:p>
      </dgm:t>
    </dgm:pt>
    <dgm:pt modelId="{516195CC-848D-41AD-A1A6-65F422596BC5}">
      <dgm:prSet custT="1"/>
      <dgm:spPr/>
      <dgm:t>
        <a:bodyPr/>
        <a:lstStyle/>
        <a:p>
          <a:pPr>
            <a:lnSpc>
              <a:spcPct val="100000"/>
            </a:lnSpc>
          </a:pPr>
          <a:r>
            <a:rPr lang="en-US" sz="2200" dirty="0"/>
            <a:t>Understand finances</a:t>
          </a:r>
        </a:p>
      </dgm:t>
    </dgm:pt>
    <dgm:pt modelId="{BA4648E2-95E1-4544-8C18-F691FD59236F}" type="parTrans" cxnId="{87BF213A-8EDE-45DA-A022-37BA0AB52F6E}">
      <dgm:prSet/>
      <dgm:spPr/>
      <dgm:t>
        <a:bodyPr/>
        <a:lstStyle/>
        <a:p>
          <a:endParaRPr lang="en-US"/>
        </a:p>
      </dgm:t>
    </dgm:pt>
    <dgm:pt modelId="{09EBBB04-714A-452E-AC18-6C473A7D1D09}" type="sibTrans" cxnId="{87BF213A-8EDE-45DA-A022-37BA0AB52F6E}">
      <dgm:prSet/>
      <dgm:spPr/>
      <dgm:t>
        <a:bodyPr/>
        <a:lstStyle/>
        <a:p>
          <a:endParaRPr lang="en-US"/>
        </a:p>
      </dgm:t>
    </dgm:pt>
    <dgm:pt modelId="{DA07997C-FE21-47C6-A595-5E530C10F25D}">
      <dgm:prSet custT="1"/>
      <dgm:spPr/>
      <dgm:t>
        <a:bodyPr/>
        <a:lstStyle/>
        <a:p>
          <a:pPr>
            <a:lnSpc>
              <a:spcPct val="100000"/>
            </a:lnSpc>
          </a:pPr>
          <a:r>
            <a:rPr lang="en-US" sz="2200"/>
            <a:t>Ask questions</a:t>
          </a:r>
        </a:p>
      </dgm:t>
    </dgm:pt>
    <dgm:pt modelId="{3F75CDA5-2444-46C3-8D38-A4B0C65CCF56}" type="parTrans" cxnId="{D8458EE0-6E04-4F40-B1CC-E39FC0F6BADD}">
      <dgm:prSet/>
      <dgm:spPr/>
      <dgm:t>
        <a:bodyPr/>
        <a:lstStyle/>
        <a:p>
          <a:endParaRPr lang="en-US"/>
        </a:p>
      </dgm:t>
    </dgm:pt>
    <dgm:pt modelId="{FDAF9E13-3868-411A-9472-77A9D14DE5D6}" type="sibTrans" cxnId="{D8458EE0-6E04-4F40-B1CC-E39FC0F6BADD}">
      <dgm:prSet/>
      <dgm:spPr/>
      <dgm:t>
        <a:bodyPr/>
        <a:lstStyle/>
        <a:p>
          <a:endParaRPr lang="en-US"/>
        </a:p>
      </dgm:t>
    </dgm:pt>
    <dgm:pt modelId="{8F1A5344-D9BA-4AC6-939D-BF0BB18C3206}">
      <dgm:prSet custT="1"/>
      <dgm:spPr/>
      <dgm:t>
        <a:bodyPr/>
        <a:lstStyle/>
        <a:p>
          <a:pPr>
            <a:lnSpc>
              <a:spcPct val="100000"/>
            </a:lnSpc>
          </a:pPr>
          <a:r>
            <a:rPr lang="en-US" sz="2200" dirty="0"/>
            <a:t>Make informed decisions</a:t>
          </a:r>
        </a:p>
      </dgm:t>
    </dgm:pt>
    <dgm:pt modelId="{282F5830-49BF-463E-B8CF-B206075F5275}" type="parTrans" cxnId="{01FF00EF-828B-4F16-940A-FD28ED66CC0F}">
      <dgm:prSet/>
      <dgm:spPr/>
      <dgm:t>
        <a:bodyPr/>
        <a:lstStyle/>
        <a:p>
          <a:endParaRPr lang="en-US"/>
        </a:p>
      </dgm:t>
    </dgm:pt>
    <dgm:pt modelId="{9B916441-ACC9-4B5D-9586-B5ED123E63BA}" type="sibTrans" cxnId="{01FF00EF-828B-4F16-940A-FD28ED66CC0F}">
      <dgm:prSet/>
      <dgm:spPr/>
      <dgm:t>
        <a:bodyPr/>
        <a:lstStyle/>
        <a:p>
          <a:endParaRPr lang="en-US"/>
        </a:p>
      </dgm:t>
    </dgm:pt>
    <dgm:pt modelId="{197240D7-4C32-48C7-ADF3-27B988278EB4}" type="pres">
      <dgm:prSet presAssocID="{CBCEF6B4-E695-44A6-AA2A-834D9732F6D8}" presName="root" presStyleCnt="0">
        <dgm:presLayoutVars>
          <dgm:dir/>
          <dgm:resizeHandles val="exact"/>
        </dgm:presLayoutVars>
      </dgm:prSet>
      <dgm:spPr/>
    </dgm:pt>
    <dgm:pt modelId="{B69A3761-6389-4985-B6CF-1A23A9D41191}" type="pres">
      <dgm:prSet presAssocID="{9E39A9F6-F163-4F88-A5B9-98A63A0EBDC1}" presName="compNode" presStyleCnt="0"/>
      <dgm:spPr/>
    </dgm:pt>
    <dgm:pt modelId="{2FAFEF1B-AFA0-4343-BAB4-74D503BCE71E}" type="pres">
      <dgm:prSet presAssocID="{9E39A9F6-F163-4F88-A5B9-98A63A0EBDC1}" presName="iconRect" presStyleLbl="node1" presStyleIdx="0" presStyleCnt="5" custScaleX="189575" custScaleY="18988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les with arrows with solid fill"/>
        </a:ext>
      </dgm:extLst>
    </dgm:pt>
    <dgm:pt modelId="{0131264C-0496-48A7-89C4-23D99BCAC9C5}" type="pres">
      <dgm:prSet presAssocID="{9E39A9F6-F163-4F88-A5B9-98A63A0EBDC1}" presName="spaceRect" presStyleCnt="0"/>
      <dgm:spPr/>
    </dgm:pt>
    <dgm:pt modelId="{CAC692FA-1E75-4F2C-A34C-7AC2BBDDD60C}" type="pres">
      <dgm:prSet presAssocID="{9E39A9F6-F163-4F88-A5B9-98A63A0EBDC1}" presName="textRect" presStyleLbl="revTx" presStyleIdx="0" presStyleCnt="5" custScaleX="108274">
        <dgm:presLayoutVars>
          <dgm:chMax val="1"/>
          <dgm:chPref val="1"/>
        </dgm:presLayoutVars>
      </dgm:prSet>
      <dgm:spPr/>
    </dgm:pt>
    <dgm:pt modelId="{07599E2A-FF25-4BE1-85BD-6B64FEA55F5A}" type="pres">
      <dgm:prSet presAssocID="{F76BB4C8-E7D9-4F9B-BDEC-33D8813452DC}" presName="sibTrans" presStyleCnt="0"/>
      <dgm:spPr/>
    </dgm:pt>
    <dgm:pt modelId="{B1150F67-1402-480F-89F5-C8FA012183C5}" type="pres">
      <dgm:prSet presAssocID="{2F0F6DA1-0EBF-4818-AC7C-AD4B642A3706}" presName="compNode" presStyleCnt="0"/>
      <dgm:spPr/>
    </dgm:pt>
    <dgm:pt modelId="{0B90EABF-C50E-4B04-95F1-D7554E9C3AA2}" type="pres">
      <dgm:prSet presAssocID="{2F0F6DA1-0EBF-4818-AC7C-AD4B642A3706}" presName="iconRect" presStyleLbl="node1" presStyleIdx="1" presStyleCnt="5" custScaleX="189575" custScaleY="18988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redit card"/>
        </a:ext>
      </dgm:extLst>
    </dgm:pt>
    <dgm:pt modelId="{7836DCA7-DEAB-4C50-8367-D61CDDEA6D8D}" type="pres">
      <dgm:prSet presAssocID="{2F0F6DA1-0EBF-4818-AC7C-AD4B642A3706}" presName="spaceRect" presStyleCnt="0"/>
      <dgm:spPr/>
    </dgm:pt>
    <dgm:pt modelId="{42D76665-2D21-4409-9949-0765D891BBD3}" type="pres">
      <dgm:prSet presAssocID="{2F0F6DA1-0EBF-4818-AC7C-AD4B642A3706}" presName="textRect" presStyleLbl="revTx" presStyleIdx="1" presStyleCnt="5" custScaleX="108274">
        <dgm:presLayoutVars>
          <dgm:chMax val="1"/>
          <dgm:chPref val="1"/>
        </dgm:presLayoutVars>
      </dgm:prSet>
      <dgm:spPr/>
    </dgm:pt>
    <dgm:pt modelId="{9B3E4FD6-0069-49AF-8613-B7CDD0974965}" type="pres">
      <dgm:prSet presAssocID="{1C8D47F0-80C5-41AE-94C0-63D0DE4D84B0}" presName="sibTrans" presStyleCnt="0"/>
      <dgm:spPr/>
    </dgm:pt>
    <dgm:pt modelId="{B746CC9C-B023-4C1D-B7CF-BE61513C2B53}" type="pres">
      <dgm:prSet presAssocID="{516195CC-848D-41AD-A1A6-65F422596BC5}" presName="compNode" presStyleCnt="0"/>
      <dgm:spPr/>
    </dgm:pt>
    <dgm:pt modelId="{D057229F-9E4B-48CE-A3ED-BC018569604A}" type="pres">
      <dgm:prSet presAssocID="{516195CC-848D-41AD-A1A6-65F422596BC5}" presName="iconRect" presStyleLbl="node1" presStyleIdx="2" presStyleCnt="5" custScaleX="189575" custScaleY="18988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ey with solid fill"/>
        </a:ext>
      </dgm:extLst>
    </dgm:pt>
    <dgm:pt modelId="{60866CE8-9CFC-48EA-ACB0-56E5F0A4EB7E}" type="pres">
      <dgm:prSet presAssocID="{516195CC-848D-41AD-A1A6-65F422596BC5}" presName="spaceRect" presStyleCnt="0"/>
      <dgm:spPr/>
    </dgm:pt>
    <dgm:pt modelId="{C3692632-757D-4A19-89F2-54F3942CDAC9}" type="pres">
      <dgm:prSet presAssocID="{516195CC-848D-41AD-A1A6-65F422596BC5}" presName="textRect" presStyleLbl="revTx" presStyleIdx="2" presStyleCnt="5" custScaleX="108274">
        <dgm:presLayoutVars>
          <dgm:chMax val="1"/>
          <dgm:chPref val="1"/>
        </dgm:presLayoutVars>
      </dgm:prSet>
      <dgm:spPr/>
    </dgm:pt>
    <dgm:pt modelId="{AEC84798-CE2B-4475-A886-6C6F05BBFF25}" type="pres">
      <dgm:prSet presAssocID="{09EBBB04-714A-452E-AC18-6C473A7D1D09}" presName="sibTrans" presStyleCnt="0"/>
      <dgm:spPr/>
    </dgm:pt>
    <dgm:pt modelId="{EE3456FF-9DB4-4B11-BA00-1DA3DF122BD3}" type="pres">
      <dgm:prSet presAssocID="{DA07997C-FE21-47C6-A595-5E530C10F25D}" presName="compNode" presStyleCnt="0"/>
      <dgm:spPr/>
    </dgm:pt>
    <dgm:pt modelId="{689F91CC-24C1-44F1-A1FC-1FED7ADF1BAA}" type="pres">
      <dgm:prSet presAssocID="{DA07997C-FE21-47C6-A595-5E530C10F25D}" presName="iconRect" presStyleLbl="node1" presStyleIdx="3" presStyleCnt="5" custScaleX="189575" custScaleY="18988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lp"/>
        </a:ext>
      </dgm:extLst>
    </dgm:pt>
    <dgm:pt modelId="{115DDFEA-010B-4222-844C-BC8B81B9300F}" type="pres">
      <dgm:prSet presAssocID="{DA07997C-FE21-47C6-A595-5E530C10F25D}" presName="spaceRect" presStyleCnt="0"/>
      <dgm:spPr/>
    </dgm:pt>
    <dgm:pt modelId="{9CE88B50-90AD-4106-A779-1162AE887FBD}" type="pres">
      <dgm:prSet presAssocID="{DA07997C-FE21-47C6-A595-5E530C10F25D}" presName="textRect" presStyleLbl="revTx" presStyleIdx="3" presStyleCnt="5" custScaleX="108274">
        <dgm:presLayoutVars>
          <dgm:chMax val="1"/>
          <dgm:chPref val="1"/>
        </dgm:presLayoutVars>
      </dgm:prSet>
      <dgm:spPr/>
    </dgm:pt>
    <dgm:pt modelId="{7F6F1BCC-7652-40E3-9C83-66CBA3C24CDF}" type="pres">
      <dgm:prSet presAssocID="{FDAF9E13-3868-411A-9472-77A9D14DE5D6}" presName="sibTrans" presStyleCnt="0"/>
      <dgm:spPr/>
    </dgm:pt>
    <dgm:pt modelId="{CF61A20E-FDB8-4897-9071-DD427EB4D3BC}" type="pres">
      <dgm:prSet presAssocID="{8F1A5344-D9BA-4AC6-939D-BF0BB18C3206}" presName="compNode" presStyleCnt="0"/>
      <dgm:spPr/>
    </dgm:pt>
    <dgm:pt modelId="{A63E67DF-E472-43B1-9620-519613B52120}" type="pres">
      <dgm:prSet presAssocID="{8F1A5344-D9BA-4AC6-939D-BF0BB18C3206}" presName="iconRect" presStyleLbl="node1" presStyleIdx="4" presStyleCnt="5" custScaleX="189575" custScaleY="18988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86CEBB5B-B0F1-4778-9056-FEEC81F8C0EF}" type="pres">
      <dgm:prSet presAssocID="{8F1A5344-D9BA-4AC6-939D-BF0BB18C3206}" presName="spaceRect" presStyleCnt="0"/>
      <dgm:spPr/>
    </dgm:pt>
    <dgm:pt modelId="{FBD6C963-481A-4A26-A564-24752881385B}" type="pres">
      <dgm:prSet presAssocID="{8F1A5344-D9BA-4AC6-939D-BF0BB18C3206}" presName="textRect" presStyleLbl="revTx" presStyleIdx="4" presStyleCnt="5" custScaleX="131357">
        <dgm:presLayoutVars>
          <dgm:chMax val="1"/>
          <dgm:chPref val="1"/>
        </dgm:presLayoutVars>
      </dgm:prSet>
      <dgm:spPr/>
    </dgm:pt>
  </dgm:ptLst>
  <dgm:cxnLst>
    <dgm:cxn modelId="{61959B03-693D-4073-913D-0F461FEDCE91}" type="presOf" srcId="{8F1A5344-D9BA-4AC6-939D-BF0BB18C3206}" destId="{FBD6C963-481A-4A26-A564-24752881385B}" srcOrd="0" destOrd="0" presId="urn:microsoft.com/office/officeart/2018/2/layout/IconLabelList"/>
    <dgm:cxn modelId="{E1CCB221-7C4C-4EA0-A03C-187C0AE0A175}" srcId="{CBCEF6B4-E695-44A6-AA2A-834D9732F6D8}" destId="{2F0F6DA1-0EBF-4818-AC7C-AD4B642A3706}" srcOrd="1" destOrd="0" parTransId="{6FFD8F7E-0C35-4C6C-9D8E-717C2E90DDD0}" sibTransId="{1C8D47F0-80C5-41AE-94C0-63D0DE4D84B0}"/>
    <dgm:cxn modelId="{61A7A925-098A-4D64-8108-FA1CD837D883}" type="presOf" srcId="{9E39A9F6-F163-4F88-A5B9-98A63A0EBDC1}" destId="{CAC692FA-1E75-4F2C-A34C-7AC2BBDDD60C}" srcOrd="0" destOrd="0" presId="urn:microsoft.com/office/officeart/2018/2/layout/IconLabelList"/>
    <dgm:cxn modelId="{87BF213A-8EDE-45DA-A022-37BA0AB52F6E}" srcId="{CBCEF6B4-E695-44A6-AA2A-834D9732F6D8}" destId="{516195CC-848D-41AD-A1A6-65F422596BC5}" srcOrd="2" destOrd="0" parTransId="{BA4648E2-95E1-4544-8C18-F691FD59236F}" sibTransId="{09EBBB04-714A-452E-AC18-6C473A7D1D09}"/>
    <dgm:cxn modelId="{5426E2B3-23EF-4403-8B2A-A405339F5512}" type="presOf" srcId="{CBCEF6B4-E695-44A6-AA2A-834D9732F6D8}" destId="{197240D7-4C32-48C7-ADF3-27B988278EB4}" srcOrd="0" destOrd="0" presId="urn:microsoft.com/office/officeart/2018/2/layout/IconLabelList"/>
    <dgm:cxn modelId="{ACD9BFC2-555C-4A6A-A55A-8E8816534533}" type="presOf" srcId="{DA07997C-FE21-47C6-A595-5E530C10F25D}" destId="{9CE88B50-90AD-4106-A779-1162AE887FBD}" srcOrd="0" destOrd="0" presId="urn:microsoft.com/office/officeart/2018/2/layout/IconLabelList"/>
    <dgm:cxn modelId="{A22FADC6-AD6C-45F8-A010-C856CA79B6E5}" type="presOf" srcId="{2F0F6DA1-0EBF-4818-AC7C-AD4B642A3706}" destId="{42D76665-2D21-4409-9949-0765D891BBD3}" srcOrd="0" destOrd="0" presId="urn:microsoft.com/office/officeart/2018/2/layout/IconLabelList"/>
    <dgm:cxn modelId="{0B2BDAD0-16B5-421F-A1AD-DCEDFA52768A}" srcId="{CBCEF6B4-E695-44A6-AA2A-834D9732F6D8}" destId="{9E39A9F6-F163-4F88-A5B9-98A63A0EBDC1}" srcOrd="0" destOrd="0" parTransId="{EEB18EF2-9009-4029-A9CE-A868AE45975D}" sibTransId="{F76BB4C8-E7D9-4F9B-BDEC-33D8813452DC}"/>
    <dgm:cxn modelId="{D8458EE0-6E04-4F40-B1CC-E39FC0F6BADD}" srcId="{CBCEF6B4-E695-44A6-AA2A-834D9732F6D8}" destId="{DA07997C-FE21-47C6-A595-5E530C10F25D}" srcOrd="3" destOrd="0" parTransId="{3F75CDA5-2444-46C3-8D38-A4B0C65CCF56}" sibTransId="{FDAF9E13-3868-411A-9472-77A9D14DE5D6}"/>
    <dgm:cxn modelId="{01FF00EF-828B-4F16-940A-FD28ED66CC0F}" srcId="{CBCEF6B4-E695-44A6-AA2A-834D9732F6D8}" destId="{8F1A5344-D9BA-4AC6-939D-BF0BB18C3206}" srcOrd="4" destOrd="0" parTransId="{282F5830-49BF-463E-B8CF-B206075F5275}" sibTransId="{9B916441-ACC9-4B5D-9586-B5ED123E63BA}"/>
    <dgm:cxn modelId="{70D89CF7-520B-40AA-B9BF-3E8D828E4F3F}" type="presOf" srcId="{516195CC-848D-41AD-A1A6-65F422596BC5}" destId="{C3692632-757D-4A19-89F2-54F3942CDAC9}" srcOrd="0" destOrd="0" presId="urn:microsoft.com/office/officeart/2018/2/layout/IconLabelList"/>
    <dgm:cxn modelId="{7F517A0C-BB24-4839-964C-6BAF3A0236AD}" type="presParOf" srcId="{197240D7-4C32-48C7-ADF3-27B988278EB4}" destId="{B69A3761-6389-4985-B6CF-1A23A9D41191}" srcOrd="0" destOrd="0" presId="urn:microsoft.com/office/officeart/2018/2/layout/IconLabelList"/>
    <dgm:cxn modelId="{056FD73D-1703-45CB-B2A7-911D79D4488A}" type="presParOf" srcId="{B69A3761-6389-4985-B6CF-1A23A9D41191}" destId="{2FAFEF1B-AFA0-4343-BAB4-74D503BCE71E}" srcOrd="0" destOrd="0" presId="urn:microsoft.com/office/officeart/2018/2/layout/IconLabelList"/>
    <dgm:cxn modelId="{206517B8-B249-4B2F-9A2C-6E1BFF6E43FD}" type="presParOf" srcId="{B69A3761-6389-4985-B6CF-1A23A9D41191}" destId="{0131264C-0496-48A7-89C4-23D99BCAC9C5}" srcOrd="1" destOrd="0" presId="urn:microsoft.com/office/officeart/2018/2/layout/IconLabelList"/>
    <dgm:cxn modelId="{2AF1B9F7-6BCF-4ECD-8310-3DA50FFAAC64}" type="presParOf" srcId="{B69A3761-6389-4985-B6CF-1A23A9D41191}" destId="{CAC692FA-1E75-4F2C-A34C-7AC2BBDDD60C}" srcOrd="2" destOrd="0" presId="urn:microsoft.com/office/officeart/2018/2/layout/IconLabelList"/>
    <dgm:cxn modelId="{9DC44CE8-1107-4C51-A3A4-6BD0E4E7FD71}" type="presParOf" srcId="{197240D7-4C32-48C7-ADF3-27B988278EB4}" destId="{07599E2A-FF25-4BE1-85BD-6B64FEA55F5A}" srcOrd="1" destOrd="0" presId="urn:microsoft.com/office/officeart/2018/2/layout/IconLabelList"/>
    <dgm:cxn modelId="{F0CC908D-B155-42D9-B1C6-9C608B84EE7D}" type="presParOf" srcId="{197240D7-4C32-48C7-ADF3-27B988278EB4}" destId="{B1150F67-1402-480F-89F5-C8FA012183C5}" srcOrd="2" destOrd="0" presId="urn:microsoft.com/office/officeart/2018/2/layout/IconLabelList"/>
    <dgm:cxn modelId="{D5DC4AA7-9B07-4064-AE76-FC20613EBB97}" type="presParOf" srcId="{B1150F67-1402-480F-89F5-C8FA012183C5}" destId="{0B90EABF-C50E-4B04-95F1-D7554E9C3AA2}" srcOrd="0" destOrd="0" presId="urn:microsoft.com/office/officeart/2018/2/layout/IconLabelList"/>
    <dgm:cxn modelId="{DDB6168F-F055-4B9A-8A4C-CD9B53671F0C}" type="presParOf" srcId="{B1150F67-1402-480F-89F5-C8FA012183C5}" destId="{7836DCA7-DEAB-4C50-8367-D61CDDEA6D8D}" srcOrd="1" destOrd="0" presId="urn:microsoft.com/office/officeart/2018/2/layout/IconLabelList"/>
    <dgm:cxn modelId="{5DF11D68-05AA-4490-9C1D-B42B60C3E691}" type="presParOf" srcId="{B1150F67-1402-480F-89F5-C8FA012183C5}" destId="{42D76665-2D21-4409-9949-0765D891BBD3}" srcOrd="2" destOrd="0" presId="urn:microsoft.com/office/officeart/2018/2/layout/IconLabelList"/>
    <dgm:cxn modelId="{1D742475-572B-43CE-86E8-83BD962BB775}" type="presParOf" srcId="{197240D7-4C32-48C7-ADF3-27B988278EB4}" destId="{9B3E4FD6-0069-49AF-8613-B7CDD0974965}" srcOrd="3" destOrd="0" presId="urn:microsoft.com/office/officeart/2018/2/layout/IconLabelList"/>
    <dgm:cxn modelId="{1FF12166-54E2-4DB6-8153-92BE86936A1F}" type="presParOf" srcId="{197240D7-4C32-48C7-ADF3-27B988278EB4}" destId="{B746CC9C-B023-4C1D-B7CF-BE61513C2B53}" srcOrd="4" destOrd="0" presId="urn:microsoft.com/office/officeart/2018/2/layout/IconLabelList"/>
    <dgm:cxn modelId="{77883D4E-6031-4DC5-97C7-4054A548E409}" type="presParOf" srcId="{B746CC9C-B023-4C1D-B7CF-BE61513C2B53}" destId="{D057229F-9E4B-48CE-A3ED-BC018569604A}" srcOrd="0" destOrd="0" presId="urn:microsoft.com/office/officeart/2018/2/layout/IconLabelList"/>
    <dgm:cxn modelId="{B450C861-A881-4AF3-9687-863D06EDC3E8}" type="presParOf" srcId="{B746CC9C-B023-4C1D-B7CF-BE61513C2B53}" destId="{60866CE8-9CFC-48EA-ACB0-56E5F0A4EB7E}" srcOrd="1" destOrd="0" presId="urn:microsoft.com/office/officeart/2018/2/layout/IconLabelList"/>
    <dgm:cxn modelId="{F37C5193-1143-4529-9E31-085BF9E1FFEF}" type="presParOf" srcId="{B746CC9C-B023-4C1D-B7CF-BE61513C2B53}" destId="{C3692632-757D-4A19-89F2-54F3942CDAC9}" srcOrd="2" destOrd="0" presId="urn:microsoft.com/office/officeart/2018/2/layout/IconLabelList"/>
    <dgm:cxn modelId="{7E9946D5-9923-4124-9F8C-203424732221}" type="presParOf" srcId="{197240D7-4C32-48C7-ADF3-27B988278EB4}" destId="{AEC84798-CE2B-4475-A886-6C6F05BBFF25}" srcOrd="5" destOrd="0" presId="urn:microsoft.com/office/officeart/2018/2/layout/IconLabelList"/>
    <dgm:cxn modelId="{152164D0-B70F-40A5-AEA5-BE00BEE8A541}" type="presParOf" srcId="{197240D7-4C32-48C7-ADF3-27B988278EB4}" destId="{EE3456FF-9DB4-4B11-BA00-1DA3DF122BD3}" srcOrd="6" destOrd="0" presId="urn:microsoft.com/office/officeart/2018/2/layout/IconLabelList"/>
    <dgm:cxn modelId="{7F753E5E-07E2-4329-93D1-266910FF3D1B}" type="presParOf" srcId="{EE3456FF-9DB4-4B11-BA00-1DA3DF122BD3}" destId="{689F91CC-24C1-44F1-A1FC-1FED7ADF1BAA}" srcOrd="0" destOrd="0" presId="urn:microsoft.com/office/officeart/2018/2/layout/IconLabelList"/>
    <dgm:cxn modelId="{A0ED4267-4C1B-402C-BA4B-9DD655C98313}" type="presParOf" srcId="{EE3456FF-9DB4-4B11-BA00-1DA3DF122BD3}" destId="{115DDFEA-010B-4222-844C-BC8B81B9300F}" srcOrd="1" destOrd="0" presId="urn:microsoft.com/office/officeart/2018/2/layout/IconLabelList"/>
    <dgm:cxn modelId="{9D0516D6-1893-4928-921B-E22F52E13DB0}" type="presParOf" srcId="{EE3456FF-9DB4-4B11-BA00-1DA3DF122BD3}" destId="{9CE88B50-90AD-4106-A779-1162AE887FBD}" srcOrd="2" destOrd="0" presId="urn:microsoft.com/office/officeart/2018/2/layout/IconLabelList"/>
    <dgm:cxn modelId="{D432D360-E52D-4E2E-A2C0-F67598E3DEB9}" type="presParOf" srcId="{197240D7-4C32-48C7-ADF3-27B988278EB4}" destId="{7F6F1BCC-7652-40E3-9C83-66CBA3C24CDF}" srcOrd="7" destOrd="0" presId="urn:microsoft.com/office/officeart/2018/2/layout/IconLabelList"/>
    <dgm:cxn modelId="{EACC2599-68D2-436F-91B4-78EB693EA6E3}" type="presParOf" srcId="{197240D7-4C32-48C7-ADF3-27B988278EB4}" destId="{CF61A20E-FDB8-4897-9071-DD427EB4D3BC}" srcOrd="8" destOrd="0" presId="urn:microsoft.com/office/officeart/2018/2/layout/IconLabelList"/>
    <dgm:cxn modelId="{35C8F9A7-FE10-4AA9-82C2-0DE33ADBAF03}" type="presParOf" srcId="{CF61A20E-FDB8-4897-9071-DD427EB4D3BC}" destId="{A63E67DF-E472-43B1-9620-519613B52120}" srcOrd="0" destOrd="0" presId="urn:microsoft.com/office/officeart/2018/2/layout/IconLabelList"/>
    <dgm:cxn modelId="{1DF0D562-29D2-4B6F-8993-A7F6C2887671}" type="presParOf" srcId="{CF61A20E-FDB8-4897-9071-DD427EB4D3BC}" destId="{86CEBB5B-B0F1-4778-9056-FEEC81F8C0EF}" srcOrd="1" destOrd="0" presId="urn:microsoft.com/office/officeart/2018/2/layout/IconLabelList"/>
    <dgm:cxn modelId="{8CBB3F21-DA31-495D-9731-4AECC9FF8148}" type="presParOf" srcId="{CF61A20E-FDB8-4897-9071-DD427EB4D3BC}" destId="{FBD6C963-481A-4A26-A564-24752881385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4A1D7-1B19-4F19-9EE2-36B833725488}">
      <dsp:nvSpPr>
        <dsp:cNvPr id="0" name=""/>
        <dsp:cNvSpPr/>
      </dsp:nvSpPr>
      <dsp:spPr>
        <a:xfrm>
          <a:off x="2571" y="547770"/>
          <a:ext cx="2507456" cy="71561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i="0" kern="1200" baseline="0">
              <a:solidFill>
                <a:schemeClr val="tx1"/>
              </a:solidFill>
            </a:rPr>
            <a:t>Managerial</a:t>
          </a:r>
          <a:endParaRPr lang="en-US" sz="3200" i="0" kern="1200">
            <a:solidFill>
              <a:schemeClr val="tx1"/>
            </a:solidFill>
          </a:endParaRPr>
        </a:p>
      </dsp:txBody>
      <dsp:txXfrm>
        <a:off x="2571" y="547770"/>
        <a:ext cx="2507456" cy="715616"/>
      </dsp:txXfrm>
    </dsp:sp>
    <dsp:sp modelId="{85F9A576-96E6-4F96-8868-8B496538550E}">
      <dsp:nvSpPr>
        <dsp:cNvPr id="0" name=""/>
        <dsp:cNvSpPr/>
      </dsp:nvSpPr>
      <dsp:spPr>
        <a:xfrm>
          <a:off x="2571" y="1263387"/>
          <a:ext cx="2507456" cy="271480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baseline="0"/>
            <a:t>Ownership Accountability</a:t>
          </a:r>
          <a:endParaRPr lang="en-US" sz="2300" kern="1200"/>
        </a:p>
        <a:p>
          <a:pPr marL="228600" lvl="1" indent="-228600" algn="l" defTabSz="1022350">
            <a:lnSpc>
              <a:spcPct val="90000"/>
            </a:lnSpc>
            <a:spcBef>
              <a:spcPct val="0"/>
            </a:spcBef>
            <a:spcAft>
              <a:spcPct val="15000"/>
            </a:spcAft>
            <a:buChar char="•"/>
          </a:pPr>
          <a:r>
            <a:rPr lang="en-US" sz="2300" kern="1200" baseline="0"/>
            <a:t>Staffing &amp; Organization</a:t>
          </a:r>
          <a:endParaRPr lang="en-US" sz="2300" kern="1200"/>
        </a:p>
        <a:p>
          <a:pPr marL="228600" lvl="1" indent="-228600" algn="l" defTabSz="1022350">
            <a:lnSpc>
              <a:spcPct val="90000"/>
            </a:lnSpc>
            <a:spcBef>
              <a:spcPct val="0"/>
            </a:spcBef>
            <a:spcAft>
              <a:spcPct val="15000"/>
            </a:spcAft>
            <a:buChar char="•"/>
          </a:pPr>
          <a:r>
            <a:rPr lang="en-US" sz="2300" kern="1200" baseline="0"/>
            <a:t>Effective External Linkages</a:t>
          </a:r>
          <a:endParaRPr lang="en-US" sz="2300" kern="1200" dirty="0"/>
        </a:p>
      </dsp:txBody>
      <dsp:txXfrm>
        <a:off x="2571" y="1263387"/>
        <a:ext cx="2507456" cy="2714805"/>
      </dsp:txXfrm>
    </dsp:sp>
    <dsp:sp modelId="{D9928D6F-6FCB-4CBD-9675-AC8359627BE5}">
      <dsp:nvSpPr>
        <dsp:cNvPr id="0" name=""/>
        <dsp:cNvSpPr/>
      </dsp:nvSpPr>
      <dsp:spPr>
        <a:xfrm>
          <a:off x="2861071" y="547770"/>
          <a:ext cx="2507456" cy="71561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i="0" kern="1200" baseline="0">
              <a:solidFill>
                <a:schemeClr val="tx1"/>
              </a:solidFill>
            </a:rPr>
            <a:t>Technical</a:t>
          </a:r>
          <a:endParaRPr lang="en-US" sz="3200" i="0" kern="1200">
            <a:solidFill>
              <a:schemeClr val="tx1"/>
            </a:solidFill>
          </a:endParaRPr>
        </a:p>
      </dsp:txBody>
      <dsp:txXfrm>
        <a:off x="2861071" y="547770"/>
        <a:ext cx="2507456" cy="715616"/>
      </dsp:txXfrm>
    </dsp:sp>
    <dsp:sp modelId="{667BBF2B-5AD4-4210-8E20-772FFF0343B8}">
      <dsp:nvSpPr>
        <dsp:cNvPr id="0" name=""/>
        <dsp:cNvSpPr/>
      </dsp:nvSpPr>
      <dsp:spPr>
        <a:xfrm>
          <a:off x="2861071" y="1263387"/>
          <a:ext cx="2507456" cy="271480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baseline="0"/>
            <a:t>Source Water Adequacy</a:t>
          </a:r>
          <a:endParaRPr lang="en-US" sz="2300" kern="1200"/>
        </a:p>
        <a:p>
          <a:pPr marL="228600" lvl="1" indent="-228600" algn="l" defTabSz="1022350">
            <a:lnSpc>
              <a:spcPct val="90000"/>
            </a:lnSpc>
            <a:spcBef>
              <a:spcPct val="0"/>
            </a:spcBef>
            <a:spcAft>
              <a:spcPct val="15000"/>
            </a:spcAft>
            <a:buChar char="•"/>
          </a:pPr>
          <a:r>
            <a:rPr lang="en-US" sz="2300" kern="1200" baseline="0"/>
            <a:t>Infrastructure Adequacy</a:t>
          </a:r>
          <a:endParaRPr lang="en-US" sz="2300" kern="1200"/>
        </a:p>
        <a:p>
          <a:pPr marL="228600" lvl="1" indent="-228600" algn="l" defTabSz="1022350">
            <a:lnSpc>
              <a:spcPct val="90000"/>
            </a:lnSpc>
            <a:spcBef>
              <a:spcPct val="0"/>
            </a:spcBef>
            <a:spcAft>
              <a:spcPct val="15000"/>
            </a:spcAft>
            <a:buChar char="•"/>
          </a:pPr>
          <a:r>
            <a:rPr lang="en-US" sz="2300" kern="1200" baseline="0"/>
            <a:t>Technical Knowledge and Implementation</a:t>
          </a:r>
          <a:endParaRPr lang="en-US" sz="2300" kern="1200"/>
        </a:p>
      </dsp:txBody>
      <dsp:txXfrm>
        <a:off x="2861071" y="1263387"/>
        <a:ext cx="2507456" cy="2714805"/>
      </dsp:txXfrm>
    </dsp:sp>
    <dsp:sp modelId="{D3C1EC7E-395F-4D7E-9B6E-6F7F747FFA7C}">
      <dsp:nvSpPr>
        <dsp:cNvPr id="0" name=""/>
        <dsp:cNvSpPr/>
      </dsp:nvSpPr>
      <dsp:spPr>
        <a:xfrm>
          <a:off x="5719571" y="547770"/>
          <a:ext cx="2507456" cy="71561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i="0" kern="1200" baseline="0">
              <a:solidFill>
                <a:schemeClr val="tx1"/>
              </a:solidFill>
            </a:rPr>
            <a:t>Financial</a:t>
          </a:r>
          <a:endParaRPr lang="en-US" sz="3200" i="0" kern="1200">
            <a:solidFill>
              <a:schemeClr val="tx1"/>
            </a:solidFill>
          </a:endParaRPr>
        </a:p>
      </dsp:txBody>
      <dsp:txXfrm>
        <a:off x="5719571" y="547770"/>
        <a:ext cx="2507456" cy="715616"/>
      </dsp:txXfrm>
    </dsp:sp>
    <dsp:sp modelId="{710288D2-1FF6-4A5D-80B2-CE2DD46E418A}">
      <dsp:nvSpPr>
        <dsp:cNvPr id="0" name=""/>
        <dsp:cNvSpPr/>
      </dsp:nvSpPr>
      <dsp:spPr>
        <a:xfrm>
          <a:off x="5719571" y="1263387"/>
          <a:ext cx="2507456" cy="271480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baseline="0"/>
            <a:t>Revenue Sufficiency</a:t>
          </a:r>
          <a:endParaRPr lang="en-US" sz="2300" kern="1200"/>
        </a:p>
        <a:p>
          <a:pPr marL="228600" lvl="1" indent="-228600" algn="l" defTabSz="1022350">
            <a:lnSpc>
              <a:spcPct val="90000"/>
            </a:lnSpc>
            <a:spcBef>
              <a:spcPct val="0"/>
            </a:spcBef>
            <a:spcAft>
              <a:spcPct val="15000"/>
            </a:spcAft>
            <a:buChar char="•"/>
          </a:pPr>
          <a:r>
            <a:rPr lang="en-US" sz="2300" kern="1200" baseline="0"/>
            <a:t>Credit Worthiness</a:t>
          </a:r>
          <a:endParaRPr lang="en-US" sz="2300" kern="1200"/>
        </a:p>
        <a:p>
          <a:pPr marL="228600" lvl="1" indent="-228600" algn="l" defTabSz="1022350">
            <a:lnSpc>
              <a:spcPct val="90000"/>
            </a:lnSpc>
            <a:spcBef>
              <a:spcPct val="0"/>
            </a:spcBef>
            <a:spcAft>
              <a:spcPct val="15000"/>
            </a:spcAft>
            <a:buChar char="•"/>
          </a:pPr>
          <a:r>
            <a:rPr lang="en-US" sz="2300" kern="1200" baseline="0"/>
            <a:t>Fiscal Management &amp; Controls</a:t>
          </a:r>
          <a:endParaRPr lang="en-US" sz="2300" kern="1200"/>
        </a:p>
      </dsp:txBody>
      <dsp:txXfrm>
        <a:off x="5719571" y="1263387"/>
        <a:ext cx="2507456" cy="2714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A9ADD-B968-4A5E-BCB1-503B01485505}">
      <dsp:nvSpPr>
        <dsp:cNvPr id="0" name=""/>
        <dsp:cNvSpPr/>
      </dsp:nvSpPr>
      <dsp:spPr>
        <a:xfrm>
          <a:off x="815751" y="330686"/>
          <a:ext cx="766494" cy="76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EA33D0-FB23-440F-B284-CDD6D7BBDFBD}">
      <dsp:nvSpPr>
        <dsp:cNvPr id="0" name=""/>
        <dsp:cNvSpPr/>
      </dsp:nvSpPr>
      <dsp:spPr>
        <a:xfrm>
          <a:off x="347338" y="136873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Robert’s Rules of Order</a:t>
          </a:r>
        </a:p>
      </dsp:txBody>
      <dsp:txXfrm>
        <a:off x="347338" y="1368738"/>
        <a:ext cx="1703320" cy="681328"/>
      </dsp:txXfrm>
    </dsp:sp>
    <dsp:sp modelId="{B2390BD5-9867-45EE-B898-F4FD85ED1F10}">
      <dsp:nvSpPr>
        <dsp:cNvPr id="0" name=""/>
        <dsp:cNvSpPr/>
      </dsp:nvSpPr>
      <dsp:spPr>
        <a:xfrm>
          <a:off x="2817152" y="330686"/>
          <a:ext cx="766494" cy="76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8DECF-2910-4450-9A73-026681AC62D6}">
      <dsp:nvSpPr>
        <dsp:cNvPr id="0" name=""/>
        <dsp:cNvSpPr/>
      </dsp:nvSpPr>
      <dsp:spPr>
        <a:xfrm>
          <a:off x="2348739" y="136873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Open Meetings</a:t>
          </a:r>
        </a:p>
      </dsp:txBody>
      <dsp:txXfrm>
        <a:off x="2348739" y="1368738"/>
        <a:ext cx="1703320" cy="681328"/>
      </dsp:txXfrm>
    </dsp:sp>
    <dsp:sp modelId="{2C8EF1A0-0A8A-4807-9CBD-8A4A872D76E6}">
      <dsp:nvSpPr>
        <dsp:cNvPr id="0" name=""/>
        <dsp:cNvSpPr/>
      </dsp:nvSpPr>
      <dsp:spPr>
        <a:xfrm>
          <a:off x="4818554" y="330686"/>
          <a:ext cx="766494" cy="766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A80BB-6351-4A25-9FD5-B39C46FDB3E1}">
      <dsp:nvSpPr>
        <dsp:cNvPr id="0" name=""/>
        <dsp:cNvSpPr/>
      </dsp:nvSpPr>
      <dsp:spPr>
        <a:xfrm>
          <a:off x="4350141" y="136873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Open Records</a:t>
          </a:r>
        </a:p>
      </dsp:txBody>
      <dsp:txXfrm>
        <a:off x="4350141" y="1368738"/>
        <a:ext cx="1703320" cy="681328"/>
      </dsp:txXfrm>
    </dsp:sp>
    <dsp:sp modelId="{1A5A2F1D-A140-4315-A87C-6DD1767C5706}">
      <dsp:nvSpPr>
        <dsp:cNvPr id="0" name=""/>
        <dsp:cNvSpPr/>
      </dsp:nvSpPr>
      <dsp:spPr>
        <a:xfrm>
          <a:off x="1816452" y="2475896"/>
          <a:ext cx="766494" cy="766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576181-E968-427C-A8EB-CEBD82EF6976}">
      <dsp:nvSpPr>
        <dsp:cNvPr id="0" name=""/>
        <dsp:cNvSpPr/>
      </dsp:nvSpPr>
      <dsp:spPr>
        <a:xfrm>
          <a:off x="1348039" y="351394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Code of Ethics</a:t>
          </a:r>
        </a:p>
      </dsp:txBody>
      <dsp:txXfrm>
        <a:off x="1348039" y="3513948"/>
        <a:ext cx="1703320" cy="681328"/>
      </dsp:txXfrm>
    </dsp:sp>
    <dsp:sp modelId="{8C407E5F-2B05-4EBD-9041-7AA324765EBA}">
      <dsp:nvSpPr>
        <dsp:cNvPr id="0" name=""/>
        <dsp:cNvSpPr/>
      </dsp:nvSpPr>
      <dsp:spPr>
        <a:xfrm>
          <a:off x="3817853" y="2475896"/>
          <a:ext cx="766494" cy="7664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336818-6514-424A-B37D-6985900B1192}">
      <dsp:nvSpPr>
        <dsp:cNvPr id="0" name=""/>
        <dsp:cNvSpPr/>
      </dsp:nvSpPr>
      <dsp:spPr>
        <a:xfrm>
          <a:off x="3349440" y="351394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Be an Effective Team Member</a:t>
          </a:r>
        </a:p>
      </dsp:txBody>
      <dsp:txXfrm>
        <a:off x="3349440" y="3513948"/>
        <a:ext cx="1703320" cy="681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CD183-999E-4F33-A795-534FEEF96EC6}">
      <dsp:nvSpPr>
        <dsp:cNvPr id="0" name=""/>
        <dsp:cNvSpPr/>
      </dsp:nvSpPr>
      <dsp:spPr>
        <a:xfrm>
          <a:off x="578510" y="284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49A57-D56C-4F69-890B-72D2C3A09178}">
      <dsp:nvSpPr>
        <dsp:cNvPr id="0" name=""/>
        <dsp:cNvSpPr/>
      </dsp:nvSpPr>
      <dsp:spPr>
        <a:xfrm>
          <a:off x="812510" y="518165"/>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7ABB4F-D127-455A-AF10-1B745D64B9AA}">
      <dsp:nvSpPr>
        <dsp:cNvPr id="0" name=""/>
        <dsp:cNvSpPr/>
      </dsp:nvSpPr>
      <dsp:spPr>
        <a:xfrm>
          <a:off x="227510" y="1724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Organized, well-run &amp; efficient</a:t>
          </a:r>
          <a:endParaRPr lang="en-US" sz="1800" kern="1200"/>
        </a:p>
      </dsp:txBody>
      <dsp:txXfrm>
        <a:off x="227510" y="1724165"/>
        <a:ext cx="1800000" cy="765000"/>
      </dsp:txXfrm>
    </dsp:sp>
    <dsp:sp modelId="{442E1089-00CA-4D59-AF39-CE494F47D24C}">
      <dsp:nvSpPr>
        <dsp:cNvPr id="0" name=""/>
        <dsp:cNvSpPr/>
      </dsp:nvSpPr>
      <dsp:spPr>
        <a:xfrm>
          <a:off x="2693510" y="284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797B8-106D-4E61-A2B4-9C04EB8ED4F9}">
      <dsp:nvSpPr>
        <dsp:cNvPr id="0" name=""/>
        <dsp:cNvSpPr/>
      </dsp:nvSpPr>
      <dsp:spPr>
        <a:xfrm>
          <a:off x="2927510" y="518165"/>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44E2A2-4FD4-4360-B66C-D0C12C369BA3}">
      <dsp:nvSpPr>
        <dsp:cNvPr id="0" name=""/>
        <dsp:cNvSpPr/>
      </dsp:nvSpPr>
      <dsp:spPr>
        <a:xfrm>
          <a:off x="2342510" y="1724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Accountable &amp; transparent</a:t>
          </a:r>
          <a:endParaRPr lang="en-US" sz="1800" kern="1200"/>
        </a:p>
      </dsp:txBody>
      <dsp:txXfrm>
        <a:off x="2342510" y="1724165"/>
        <a:ext cx="1800000" cy="765000"/>
      </dsp:txXfrm>
    </dsp:sp>
    <dsp:sp modelId="{512E2918-3B3E-4AE9-95F8-6BC433459AEA}">
      <dsp:nvSpPr>
        <dsp:cNvPr id="0" name=""/>
        <dsp:cNvSpPr/>
      </dsp:nvSpPr>
      <dsp:spPr>
        <a:xfrm>
          <a:off x="4808510" y="284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D8871D-3089-4E56-A2A8-99CA13B13F45}">
      <dsp:nvSpPr>
        <dsp:cNvPr id="0" name=""/>
        <dsp:cNvSpPr/>
      </dsp:nvSpPr>
      <dsp:spPr>
        <a:xfrm>
          <a:off x="5042510" y="518165"/>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C9C135-892E-44EA-A588-544F0D750322}">
      <dsp:nvSpPr>
        <dsp:cNvPr id="0" name=""/>
        <dsp:cNvSpPr/>
      </dsp:nvSpPr>
      <dsp:spPr>
        <a:xfrm>
          <a:off x="4457510" y="1724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Responsive to customers</a:t>
          </a:r>
          <a:endParaRPr lang="en-US" sz="1800" kern="1200"/>
        </a:p>
      </dsp:txBody>
      <dsp:txXfrm>
        <a:off x="4457510" y="1724165"/>
        <a:ext cx="1800000" cy="765000"/>
      </dsp:txXfrm>
    </dsp:sp>
    <dsp:sp modelId="{E0DD1B65-7EC8-4EFD-A405-359736D0CE09}">
      <dsp:nvSpPr>
        <dsp:cNvPr id="0" name=""/>
        <dsp:cNvSpPr/>
      </dsp:nvSpPr>
      <dsp:spPr>
        <a:xfrm>
          <a:off x="1636010" y="2939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D2872-A5D6-4687-94BC-055E0D8C25A7}">
      <dsp:nvSpPr>
        <dsp:cNvPr id="0" name=""/>
        <dsp:cNvSpPr/>
      </dsp:nvSpPr>
      <dsp:spPr>
        <a:xfrm>
          <a:off x="1870010" y="3173165"/>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4E8A7D-1AA4-4750-9D32-E74912EC348F}">
      <dsp:nvSpPr>
        <dsp:cNvPr id="0" name=""/>
        <dsp:cNvSpPr/>
      </dsp:nvSpPr>
      <dsp:spPr>
        <a:xfrm>
          <a:off x="1285010" y="4379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Effective policy makers and implementers </a:t>
          </a:r>
          <a:endParaRPr lang="en-US" sz="1800" kern="1200"/>
        </a:p>
      </dsp:txBody>
      <dsp:txXfrm>
        <a:off x="1285010" y="4379165"/>
        <a:ext cx="1800000" cy="765000"/>
      </dsp:txXfrm>
    </dsp:sp>
    <dsp:sp modelId="{DC791A8A-A338-48BD-A8D8-16F01FB678F0}">
      <dsp:nvSpPr>
        <dsp:cNvPr id="0" name=""/>
        <dsp:cNvSpPr/>
      </dsp:nvSpPr>
      <dsp:spPr>
        <a:xfrm>
          <a:off x="3751010" y="2939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AAEE6-26C8-4ACA-8C2A-CECD83C3FD33}">
      <dsp:nvSpPr>
        <dsp:cNvPr id="0" name=""/>
        <dsp:cNvSpPr/>
      </dsp:nvSpPr>
      <dsp:spPr>
        <a:xfrm>
          <a:off x="3985010" y="3173165"/>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A734D8-46CB-47F1-BEF8-65C1B2C748D4}">
      <dsp:nvSpPr>
        <dsp:cNvPr id="0" name=""/>
        <dsp:cNvSpPr/>
      </dsp:nvSpPr>
      <dsp:spPr>
        <a:xfrm>
          <a:off x="3400010" y="4379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Short- &amp; long-term planners</a:t>
          </a:r>
          <a:endParaRPr lang="en-US" sz="1800" kern="1200"/>
        </a:p>
      </dsp:txBody>
      <dsp:txXfrm>
        <a:off x="3400010" y="4379165"/>
        <a:ext cx="1800000" cy="76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64582-F64A-4029-A0D6-A68813DE6CCF}">
      <dsp:nvSpPr>
        <dsp:cNvPr id="0" name=""/>
        <dsp:cNvSpPr/>
      </dsp:nvSpPr>
      <dsp:spPr>
        <a:xfrm>
          <a:off x="0" y="12512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Understand: </a:t>
          </a:r>
        </a:p>
      </dsp:txBody>
      <dsp:txXfrm>
        <a:off x="30442" y="155571"/>
        <a:ext cx="8168716" cy="562726"/>
      </dsp:txXfrm>
    </dsp:sp>
    <dsp:sp modelId="{33BE5157-1B75-455D-A757-6DDDDF7D22DC}">
      <dsp:nvSpPr>
        <dsp:cNvPr id="0" name=""/>
        <dsp:cNvSpPr/>
      </dsp:nvSpPr>
      <dsp:spPr>
        <a:xfrm>
          <a:off x="0" y="748739"/>
          <a:ext cx="822960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Regulation</a:t>
          </a:r>
        </a:p>
        <a:p>
          <a:pPr marL="228600" lvl="1" indent="-228600" algn="l" defTabSz="889000">
            <a:lnSpc>
              <a:spcPct val="90000"/>
            </a:lnSpc>
            <a:spcBef>
              <a:spcPct val="0"/>
            </a:spcBef>
            <a:spcAft>
              <a:spcPct val="20000"/>
            </a:spcAft>
            <a:buChar char="•"/>
          </a:pPr>
          <a:r>
            <a:rPr lang="en-US" sz="2000" kern="1200"/>
            <a:t>Treatment and Process</a:t>
          </a:r>
        </a:p>
        <a:p>
          <a:pPr marL="228600" lvl="1" indent="-228600" algn="l" defTabSz="889000">
            <a:lnSpc>
              <a:spcPct val="90000"/>
            </a:lnSpc>
            <a:spcBef>
              <a:spcPct val="0"/>
            </a:spcBef>
            <a:spcAft>
              <a:spcPct val="20000"/>
            </a:spcAft>
            <a:buChar char="•"/>
          </a:pPr>
          <a:r>
            <a:rPr lang="en-US" sz="2000" kern="1200"/>
            <a:t>Utility Sustainability Programs</a:t>
          </a:r>
        </a:p>
        <a:p>
          <a:pPr marL="228600" lvl="1" indent="-228600" algn="l" defTabSz="889000">
            <a:lnSpc>
              <a:spcPct val="90000"/>
            </a:lnSpc>
            <a:spcBef>
              <a:spcPct val="0"/>
            </a:spcBef>
            <a:spcAft>
              <a:spcPct val="20000"/>
            </a:spcAft>
            <a:buChar char="•"/>
          </a:pPr>
          <a:r>
            <a:rPr lang="en-US" sz="2000" kern="1200"/>
            <a:t>Maintain Good Records</a:t>
          </a:r>
        </a:p>
        <a:p>
          <a:pPr marL="228600" lvl="1" indent="-228600" algn="l" defTabSz="889000">
            <a:lnSpc>
              <a:spcPct val="90000"/>
            </a:lnSpc>
            <a:spcBef>
              <a:spcPct val="0"/>
            </a:spcBef>
            <a:spcAft>
              <a:spcPct val="20000"/>
            </a:spcAft>
            <a:buChar char="•"/>
          </a:pPr>
          <a:r>
            <a:rPr lang="en-US" sz="2000" kern="1200"/>
            <a:t>Proper Certification and Training</a:t>
          </a:r>
        </a:p>
      </dsp:txBody>
      <dsp:txXfrm>
        <a:off x="0" y="748739"/>
        <a:ext cx="8229600" cy="1722240"/>
      </dsp:txXfrm>
    </dsp:sp>
    <dsp:sp modelId="{373DCBC0-E79A-4D6F-BD59-F7975F56C489}">
      <dsp:nvSpPr>
        <dsp:cNvPr id="0" name=""/>
        <dsp:cNvSpPr/>
      </dsp:nvSpPr>
      <dsp:spPr>
        <a:xfrm>
          <a:off x="0" y="247097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Operate and Maintain Assets</a:t>
          </a:r>
        </a:p>
      </dsp:txBody>
      <dsp:txXfrm>
        <a:off x="30442" y="2501421"/>
        <a:ext cx="8168716" cy="562726"/>
      </dsp:txXfrm>
    </dsp:sp>
    <dsp:sp modelId="{E879CC96-461F-4C15-AF87-1C3DC3A4C018}">
      <dsp:nvSpPr>
        <dsp:cNvPr id="0" name=""/>
        <dsp:cNvSpPr/>
      </dsp:nvSpPr>
      <dsp:spPr>
        <a:xfrm>
          <a:off x="0" y="316946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Protect Water Sources </a:t>
          </a:r>
        </a:p>
      </dsp:txBody>
      <dsp:txXfrm>
        <a:off x="30442" y="3199911"/>
        <a:ext cx="8168716" cy="562726"/>
      </dsp:txXfrm>
    </dsp:sp>
    <dsp:sp modelId="{365ACF2D-841E-4332-9080-59565E3DD168}">
      <dsp:nvSpPr>
        <dsp:cNvPr id="0" name=""/>
        <dsp:cNvSpPr/>
      </dsp:nvSpPr>
      <dsp:spPr>
        <a:xfrm>
          <a:off x="0" y="386795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Secure Water Quantity</a:t>
          </a:r>
        </a:p>
      </dsp:txBody>
      <dsp:txXfrm>
        <a:off x="30442" y="3898401"/>
        <a:ext cx="8168716" cy="562726"/>
      </dsp:txXfrm>
    </dsp:sp>
    <dsp:sp modelId="{257714FE-E387-4A12-AA10-7ADB811E5995}">
      <dsp:nvSpPr>
        <dsp:cNvPr id="0" name=""/>
        <dsp:cNvSpPr/>
      </dsp:nvSpPr>
      <dsp:spPr>
        <a:xfrm>
          <a:off x="0" y="456644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Infrastructure</a:t>
          </a:r>
        </a:p>
      </dsp:txBody>
      <dsp:txXfrm>
        <a:off x="30442" y="4596891"/>
        <a:ext cx="8168716" cy="562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5AB1-5782-4700-8DEE-EB56366AAD6C}">
      <dsp:nvSpPr>
        <dsp:cNvPr id="0" name=""/>
        <dsp:cNvSpPr/>
      </dsp:nvSpPr>
      <dsp:spPr>
        <a:xfrm>
          <a:off x="825065" y="322453"/>
          <a:ext cx="1146757" cy="11467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3C9C6-9E22-4B52-BB02-B578591243F9}">
      <dsp:nvSpPr>
        <dsp:cNvPr id="0" name=""/>
        <dsp:cNvSpPr/>
      </dsp:nvSpPr>
      <dsp:spPr>
        <a:xfrm>
          <a:off x="124269" y="1811177"/>
          <a:ext cx="2548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Operational</a:t>
          </a:r>
        </a:p>
      </dsp:txBody>
      <dsp:txXfrm>
        <a:off x="124269" y="1811177"/>
        <a:ext cx="2548349" cy="720000"/>
      </dsp:txXfrm>
    </dsp:sp>
    <dsp:sp modelId="{9598630B-B695-4128-A302-61C6990C1162}">
      <dsp:nvSpPr>
        <dsp:cNvPr id="0" name=""/>
        <dsp:cNvSpPr/>
      </dsp:nvSpPr>
      <dsp:spPr>
        <a:xfrm>
          <a:off x="3819376" y="322453"/>
          <a:ext cx="1146757" cy="11467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65E8A-D676-4321-B170-5B581E70E598}">
      <dsp:nvSpPr>
        <dsp:cNvPr id="0" name=""/>
        <dsp:cNvSpPr/>
      </dsp:nvSpPr>
      <dsp:spPr>
        <a:xfrm>
          <a:off x="3118580" y="1811177"/>
          <a:ext cx="2548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Repair/Replace</a:t>
          </a:r>
        </a:p>
      </dsp:txBody>
      <dsp:txXfrm>
        <a:off x="3118580" y="1811177"/>
        <a:ext cx="2548349" cy="720000"/>
      </dsp:txXfrm>
    </dsp:sp>
    <dsp:sp modelId="{2145EA11-EE74-4971-B8F7-3CC049936E02}">
      <dsp:nvSpPr>
        <dsp:cNvPr id="0" name=""/>
        <dsp:cNvSpPr/>
      </dsp:nvSpPr>
      <dsp:spPr>
        <a:xfrm>
          <a:off x="825065" y="3168265"/>
          <a:ext cx="1146757" cy="11467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D8442-E781-4534-B2A2-E8B523B53AA7}">
      <dsp:nvSpPr>
        <dsp:cNvPr id="0" name=""/>
        <dsp:cNvSpPr/>
      </dsp:nvSpPr>
      <dsp:spPr>
        <a:xfrm>
          <a:off x="124269" y="4656989"/>
          <a:ext cx="2548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Debt Service</a:t>
          </a:r>
        </a:p>
      </dsp:txBody>
      <dsp:txXfrm>
        <a:off x="124269" y="4656989"/>
        <a:ext cx="2548349" cy="720000"/>
      </dsp:txXfrm>
    </dsp:sp>
    <dsp:sp modelId="{E2CFB339-7FF8-4E05-9DB5-789D1CBCEFA9}">
      <dsp:nvSpPr>
        <dsp:cNvPr id="0" name=""/>
        <dsp:cNvSpPr/>
      </dsp:nvSpPr>
      <dsp:spPr>
        <a:xfrm>
          <a:off x="3819376" y="3168265"/>
          <a:ext cx="1146757" cy="11467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BEA38-AD62-4488-8924-491873E3C02B}">
      <dsp:nvSpPr>
        <dsp:cNvPr id="0" name=""/>
        <dsp:cNvSpPr/>
      </dsp:nvSpPr>
      <dsp:spPr>
        <a:xfrm>
          <a:off x="3118580" y="4656989"/>
          <a:ext cx="2548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Emergency</a:t>
          </a:r>
        </a:p>
      </dsp:txBody>
      <dsp:txXfrm>
        <a:off x="3118580" y="4656989"/>
        <a:ext cx="2548349"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D6084-5959-4614-9F1D-FDF0EC717736}">
      <dsp:nvSpPr>
        <dsp:cNvPr id="0" name=""/>
        <dsp:cNvSpPr/>
      </dsp:nvSpPr>
      <dsp:spPr>
        <a:xfrm>
          <a:off x="0" y="0"/>
          <a:ext cx="4285615"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E95C2F-0528-43CD-8B2E-0B5D4596841A}">
      <dsp:nvSpPr>
        <dsp:cNvPr id="0" name=""/>
        <dsp:cNvSpPr/>
      </dsp:nvSpPr>
      <dsp:spPr>
        <a:xfrm>
          <a:off x="0" y="0"/>
          <a:ext cx="4285615"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Long-term planning</a:t>
          </a:r>
        </a:p>
      </dsp:txBody>
      <dsp:txXfrm>
        <a:off x="0" y="0"/>
        <a:ext cx="4285615" cy="1219200"/>
      </dsp:txXfrm>
    </dsp:sp>
    <dsp:sp modelId="{205D32F9-FDE4-4B4C-9EEF-A826DA9CB778}">
      <dsp:nvSpPr>
        <dsp:cNvPr id="0" name=""/>
        <dsp:cNvSpPr/>
      </dsp:nvSpPr>
      <dsp:spPr>
        <a:xfrm>
          <a:off x="0" y="1219200"/>
          <a:ext cx="4285615"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D9D5D-20EE-46B8-A1B3-6FB8905E8B30}">
      <dsp:nvSpPr>
        <dsp:cNvPr id="0" name=""/>
        <dsp:cNvSpPr/>
      </dsp:nvSpPr>
      <dsp:spPr>
        <a:xfrm>
          <a:off x="0" y="1219200"/>
          <a:ext cx="4285615"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High-cost assets	</a:t>
          </a:r>
        </a:p>
      </dsp:txBody>
      <dsp:txXfrm>
        <a:off x="0" y="1219200"/>
        <a:ext cx="4285615" cy="1219200"/>
      </dsp:txXfrm>
    </dsp:sp>
    <dsp:sp modelId="{B16BAAEE-FF33-4E93-900B-0D007448AE30}">
      <dsp:nvSpPr>
        <dsp:cNvPr id="0" name=""/>
        <dsp:cNvSpPr/>
      </dsp:nvSpPr>
      <dsp:spPr>
        <a:xfrm>
          <a:off x="0" y="2438400"/>
          <a:ext cx="4285615"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7CCB3-87E3-4C2B-BD2F-37D8FF40499C}">
      <dsp:nvSpPr>
        <dsp:cNvPr id="0" name=""/>
        <dsp:cNvSpPr/>
      </dsp:nvSpPr>
      <dsp:spPr>
        <a:xfrm>
          <a:off x="0" y="2438400"/>
          <a:ext cx="4285615"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Identifies year of project</a:t>
          </a:r>
        </a:p>
      </dsp:txBody>
      <dsp:txXfrm>
        <a:off x="0" y="2438400"/>
        <a:ext cx="4285615" cy="1219200"/>
      </dsp:txXfrm>
    </dsp:sp>
    <dsp:sp modelId="{7E27851F-6EF1-45F8-90DE-B2624AC20DAF}">
      <dsp:nvSpPr>
        <dsp:cNvPr id="0" name=""/>
        <dsp:cNvSpPr/>
      </dsp:nvSpPr>
      <dsp:spPr>
        <a:xfrm>
          <a:off x="0" y="3657600"/>
          <a:ext cx="4285615"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0625A-FFDC-4DE2-B1B6-082402AB29ED}">
      <dsp:nvSpPr>
        <dsp:cNvPr id="0" name=""/>
        <dsp:cNvSpPr/>
      </dsp:nvSpPr>
      <dsp:spPr>
        <a:xfrm>
          <a:off x="0" y="3657600"/>
          <a:ext cx="4285615"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Includes justification</a:t>
          </a:r>
        </a:p>
      </dsp:txBody>
      <dsp:txXfrm>
        <a:off x="0" y="3657600"/>
        <a:ext cx="4285615" cy="1219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D7386-4ED8-444C-9FA1-9C58AE28F629}">
      <dsp:nvSpPr>
        <dsp:cNvPr id="0" name=""/>
        <dsp:cNvSpPr/>
      </dsp:nvSpPr>
      <dsp:spPr>
        <a:xfrm>
          <a:off x="0" y="25795"/>
          <a:ext cx="82296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Protect</a:t>
          </a:r>
          <a:endParaRPr lang="en-US" sz="3900" kern="1200"/>
        </a:p>
      </dsp:txBody>
      <dsp:txXfrm>
        <a:off x="45663" y="71458"/>
        <a:ext cx="8138274" cy="844089"/>
      </dsp:txXfrm>
    </dsp:sp>
    <dsp:sp modelId="{6CC933D7-6EFC-43DC-AC38-55455CE746FF}">
      <dsp:nvSpPr>
        <dsp:cNvPr id="0" name=""/>
        <dsp:cNvSpPr/>
      </dsp:nvSpPr>
      <dsp:spPr>
        <a:xfrm>
          <a:off x="0" y="961210"/>
          <a:ext cx="8229600" cy="102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Safeguards against theft and fraud</a:t>
          </a:r>
        </a:p>
        <a:p>
          <a:pPr marL="285750" lvl="1" indent="-285750" algn="l" defTabSz="1333500">
            <a:lnSpc>
              <a:spcPct val="90000"/>
            </a:lnSpc>
            <a:spcBef>
              <a:spcPct val="0"/>
            </a:spcBef>
            <a:spcAft>
              <a:spcPct val="20000"/>
            </a:spcAft>
            <a:buChar char="•"/>
          </a:pPr>
          <a:r>
            <a:rPr lang="en-US" sz="3000" kern="1200"/>
            <a:t>Separation of duties &amp; bonding</a:t>
          </a:r>
        </a:p>
      </dsp:txBody>
      <dsp:txXfrm>
        <a:off x="0" y="961210"/>
        <a:ext cx="8229600" cy="1029307"/>
      </dsp:txXfrm>
    </dsp:sp>
    <dsp:sp modelId="{F8888905-437E-4A84-A958-8DECC7F9DAFB}">
      <dsp:nvSpPr>
        <dsp:cNvPr id="0" name=""/>
        <dsp:cNvSpPr/>
      </dsp:nvSpPr>
      <dsp:spPr>
        <a:xfrm>
          <a:off x="0" y="1990517"/>
          <a:ext cx="82296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Purchase</a:t>
          </a:r>
          <a:endParaRPr lang="en-US" sz="3900" kern="1200"/>
        </a:p>
      </dsp:txBody>
      <dsp:txXfrm>
        <a:off x="45663" y="2036180"/>
        <a:ext cx="8138274" cy="844089"/>
      </dsp:txXfrm>
    </dsp:sp>
    <dsp:sp modelId="{C0633726-79B4-4C63-A3A8-7DFAFB7A2CAB}">
      <dsp:nvSpPr>
        <dsp:cNvPr id="0" name=""/>
        <dsp:cNvSpPr/>
      </dsp:nvSpPr>
      <dsp:spPr>
        <a:xfrm>
          <a:off x="0" y="2925932"/>
          <a:ext cx="8229600" cy="1574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Rules for purchasing day-to-day items</a:t>
          </a:r>
        </a:p>
        <a:p>
          <a:pPr marL="285750" lvl="1" indent="-285750" algn="l" defTabSz="1333500">
            <a:lnSpc>
              <a:spcPct val="90000"/>
            </a:lnSpc>
            <a:spcBef>
              <a:spcPct val="0"/>
            </a:spcBef>
            <a:spcAft>
              <a:spcPct val="20000"/>
            </a:spcAft>
            <a:buChar char="•"/>
          </a:pPr>
          <a:r>
            <a:rPr lang="en-US" sz="3000" kern="1200"/>
            <a:t>Rules for purchasing high dollar items</a:t>
          </a:r>
        </a:p>
        <a:p>
          <a:pPr marL="285750" lvl="1" indent="-285750" algn="l" defTabSz="1333500">
            <a:lnSpc>
              <a:spcPct val="90000"/>
            </a:lnSpc>
            <a:spcBef>
              <a:spcPct val="0"/>
            </a:spcBef>
            <a:spcAft>
              <a:spcPct val="20000"/>
            </a:spcAft>
            <a:buChar char="•"/>
          </a:pPr>
          <a:r>
            <a:rPr lang="en-US" sz="3000" kern="1200"/>
            <a:t>Rules for hiring of services</a:t>
          </a:r>
        </a:p>
      </dsp:txBody>
      <dsp:txXfrm>
        <a:off x="0" y="2925932"/>
        <a:ext cx="8229600" cy="15742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EF1B-AFA0-4343-BAB4-74D503BCE71E}">
      <dsp:nvSpPr>
        <dsp:cNvPr id="0" name=""/>
        <dsp:cNvSpPr/>
      </dsp:nvSpPr>
      <dsp:spPr>
        <a:xfrm>
          <a:off x="1022981" y="275319"/>
          <a:ext cx="1301624" cy="130375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692FA-1E75-4F2C-A34C-7AC2BBDDD60C}">
      <dsp:nvSpPr>
        <dsp:cNvPr id="0" name=""/>
        <dsp:cNvSpPr/>
      </dsp:nvSpPr>
      <dsp:spPr>
        <a:xfrm>
          <a:off x="847781" y="1589389"/>
          <a:ext cx="1652024"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Financial management is continuous</a:t>
          </a:r>
        </a:p>
      </dsp:txBody>
      <dsp:txXfrm>
        <a:off x="847781" y="1589389"/>
        <a:ext cx="1652024" cy="877324"/>
      </dsp:txXfrm>
    </dsp:sp>
    <dsp:sp modelId="{0B90EABF-C50E-4B04-95F1-D7554E9C3AA2}">
      <dsp:nvSpPr>
        <dsp:cNvPr id="0" name=""/>
        <dsp:cNvSpPr/>
      </dsp:nvSpPr>
      <dsp:spPr>
        <a:xfrm>
          <a:off x="2942017" y="275319"/>
          <a:ext cx="1301624" cy="13037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D76665-2D21-4409-9949-0765D891BBD3}">
      <dsp:nvSpPr>
        <dsp:cNvPr id="0" name=""/>
        <dsp:cNvSpPr/>
      </dsp:nvSpPr>
      <dsp:spPr>
        <a:xfrm>
          <a:off x="2766817" y="1589389"/>
          <a:ext cx="1652024"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Credit access</a:t>
          </a:r>
        </a:p>
      </dsp:txBody>
      <dsp:txXfrm>
        <a:off x="2766817" y="1589389"/>
        <a:ext cx="1652024" cy="877324"/>
      </dsp:txXfrm>
    </dsp:sp>
    <dsp:sp modelId="{D057229F-9E4B-48CE-A3ED-BC018569604A}">
      <dsp:nvSpPr>
        <dsp:cNvPr id="0" name=""/>
        <dsp:cNvSpPr/>
      </dsp:nvSpPr>
      <dsp:spPr>
        <a:xfrm>
          <a:off x="4861053" y="275319"/>
          <a:ext cx="1301624" cy="130375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92632-757D-4A19-89F2-54F3942CDAC9}">
      <dsp:nvSpPr>
        <dsp:cNvPr id="0" name=""/>
        <dsp:cNvSpPr/>
      </dsp:nvSpPr>
      <dsp:spPr>
        <a:xfrm>
          <a:off x="4685853" y="1589389"/>
          <a:ext cx="1652024"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Understand finances</a:t>
          </a:r>
        </a:p>
      </dsp:txBody>
      <dsp:txXfrm>
        <a:off x="4685853" y="1589389"/>
        <a:ext cx="1652024" cy="877324"/>
      </dsp:txXfrm>
    </dsp:sp>
    <dsp:sp modelId="{689F91CC-24C1-44F1-A1FC-1FED7ADF1BAA}">
      <dsp:nvSpPr>
        <dsp:cNvPr id="0" name=""/>
        <dsp:cNvSpPr/>
      </dsp:nvSpPr>
      <dsp:spPr>
        <a:xfrm>
          <a:off x="1806401" y="2848159"/>
          <a:ext cx="1301624" cy="13037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88B50-90AD-4106-A779-1162AE887FBD}">
      <dsp:nvSpPr>
        <dsp:cNvPr id="0" name=""/>
        <dsp:cNvSpPr/>
      </dsp:nvSpPr>
      <dsp:spPr>
        <a:xfrm>
          <a:off x="1631201" y="4162229"/>
          <a:ext cx="1652024"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Ask questions</a:t>
          </a:r>
        </a:p>
      </dsp:txBody>
      <dsp:txXfrm>
        <a:off x="1631201" y="4162229"/>
        <a:ext cx="1652024" cy="877324"/>
      </dsp:txXfrm>
    </dsp:sp>
    <dsp:sp modelId="{A63E67DF-E472-43B1-9620-519613B52120}">
      <dsp:nvSpPr>
        <dsp:cNvPr id="0" name=""/>
        <dsp:cNvSpPr/>
      </dsp:nvSpPr>
      <dsp:spPr>
        <a:xfrm>
          <a:off x="3901535" y="2848159"/>
          <a:ext cx="1301624" cy="13037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6C963-481A-4A26-A564-24752881385B}">
      <dsp:nvSpPr>
        <dsp:cNvPr id="0" name=""/>
        <dsp:cNvSpPr/>
      </dsp:nvSpPr>
      <dsp:spPr>
        <a:xfrm>
          <a:off x="3550237" y="4162229"/>
          <a:ext cx="2004220"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Make informed decisions</a:t>
          </a:r>
        </a:p>
      </dsp:txBody>
      <dsp:txXfrm>
        <a:off x="3550237" y="4162229"/>
        <a:ext cx="2004220" cy="8773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4CD45F-A029-1E41-9146-AF4C2CE57851}" type="datetimeFigureOut">
              <a:rPr lang="en-US" smtClean="0"/>
              <a:t>1/19/2022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E9F38C-EF7D-E94F-9116-7BED9CD28350}" type="slidenum">
              <a:rPr lang="en-US" smtClean="0"/>
              <a:t>‹#›</a:t>
            </a:fld>
            <a:endParaRPr lang="en-US"/>
          </a:p>
        </p:txBody>
      </p:sp>
    </p:spTree>
    <p:extLst>
      <p:ext uri="{BB962C8B-B14F-4D97-AF65-F5344CB8AC3E}">
        <p14:creationId xmlns:p14="http://schemas.microsoft.com/office/powerpoint/2010/main" val="3050626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35572-CCCB-7245-8485-1EC633A1353B}" type="datetimeFigureOut">
              <a:rPr lang="en-US" smtClean="0"/>
              <a:t>1/19/2022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ADA46-8DA4-DB4A-9DD2-276A03573612}" type="slidenum">
              <a:rPr lang="en-US" smtClean="0"/>
              <a:t>‹#›</a:t>
            </a:fld>
            <a:endParaRPr lang="en-US"/>
          </a:p>
        </p:txBody>
      </p:sp>
    </p:spTree>
    <p:extLst>
      <p:ext uri="{BB962C8B-B14F-4D97-AF65-F5344CB8AC3E}">
        <p14:creationId xmlns:p14="http://schemas.microsoft.com/office/powerpoint/2010/main" val="33156021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Remove this slide before delivering presentation.</a:t>
            </a:r>
          </a:p>
        </p:txBody>
      </p:sp>
      <p:sp>
        <p:nvSpPr>
          <p:cNvPr id="4" name="Slide Number Placeholder 3"/>
          <p:cNvSpPr>
            <a:spLocks noGrp="1"/>
          </p:cNvSpPr>
          <p:nvPr>
            <p:ph type="sldNum" sz="quarter" idx="5"/>
          </p:nvPr>
        </p:nvSpPr>
        <p:spPr/>
        <p:txBody>
          <a:bodyPr/>
          <a:lstStyle/>
          <a:p>
            <a:fld id="{062ADA46-8DA4-DB4A-9DD2-276A03573612}" type="slidenum">
              <a:rPr lang="en-US" smtClean="0"/>
              <a:t>1</a:t>
            </a:fld>
            <a:endParaRPr lang="en-US"/>
          </a:p>
        </p:txBody>
      </p:sp>
    </p:spTree>
    <p:extLst>
      <p:ext uri="{BB962C8B-B14F-4D97-AF65-F5344CB8AC3E}">
        <p14:creationId xmlns:p14="http://schemas.microsoft.com/office/powerpoint/2010/main" val="90593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Utilities with effective managerial capacity are:</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Organized, well-run &amp; efficient by using tools available for effective communication strategies and engagement.</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Accountable &amp; transparent through open records and meetings.</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Responsive to customers in a timely manner and are open to listening to praise and concern.</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Effective policy makers and implementers by engaging with utility staff and community members to ensure that needs are being met.</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Short- &amp; long-term planners.  Consider the goals of the utility and how small, quick steps can maintain the utility while progressing toward long-term goals.</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10</a:t>
            </a:fld>
            <a:endParaRPr lang="en-US"/>
          </a:p>
        </p:txBody>
      </p:sp>
    </p:spTree>
    <p:extLst>
      <p:ext uri="{BB962C8B-B14F-4D97-AF65-F5344CB8AC3E}">
        <p14:creationId xmlns:p14="http://schemas.microsoft.com/office/powerpoint/2010/main" val="4193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Policies</a:t>
            </a:r>
            <a:r>
              <a:rPr lang="en-US" baseline="0" dirty="0"/>
              <a:t> &amp; procedures are the “how to” of running your utility</a:t>
            </a:r>
          </a:p>
          <a:p>
            <a:pPr marL="171450" indent="-171450">
              <a:buFont typeface="Arial" panose="020B0604020202020204" pitchFamily="34" charset="0"/>
              <a:buChar char="•"/>
            </a:pPr>
            <a:r>
              <a:rPr lang="en-US" baseline="0" dirty="0"/>
              <a:t>Read through the policies and procedures so that you know your utility inside and out.  It helps you to be informed and make wise decisions.</a:t>
            </a:r>
          </a:p>
          <a:p>
            <a:pPr marL="171450" indent="-171450">
              <a:buFont typeface="Arial" panose="020B0604020202020204" pitchFamily="34" charset="0"/>
              <a:buChar char="•"/>
            </a:pPr>
            <a:r>
              <a:rPr lang="en-US" baseline="0" dirty="0"/>
              <a:t>Review them regularly which allows boards to make sure that they are still relevant, appropriate, and being implemented properly.</a:t>
            </a:r>
          </a:p>
          <a:p>
            <a:pPr marL="171450" indent="-171450">
              <a:buFont typeface="Arial" panose="020B0604020202020204" pitchFamily="34" charset="0"/>
              <a:buChar char="•"/>
            </a:pPr>
            <a:r>
              <a:rPr lang="en-US" baseline="0" dirty="0"/>
              <a:t>Change them if needed.</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Giving copies of all policies and procedures to staff is important. If staff is asked during a capacity assessment on site if the utility has a written policy, they may answer “no” when there is a policy in place.</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138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8960D5E0-178C-48EC-9366-1CB31A39969D}"/>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FD9AEA55-BCA0-43C8-ABAC-6D5A50F8705A}"/>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mn-lt"/>
              </a:rPr>
              <a:t>All of these policies that we have discussed can help the utility understand their desired level of service.</a:t>
            </a:r>
          </a:p>
          <a:p>
            <a:pPr eaLnBrk="1" hangingPunct="1"/>
            <a:endParaRPr lang="en-US" altLang="en-US" dirty="0">
              <a:latin typeface="+mn-lt"/>
            </a:endParaRPr>
          </a:p>
          <a:p>
            <a:pPr eaLnBrk="1" hangingPunct="1"/>
            <a:r>
              <a:rPr lang="en-US" altLang="en-US" dirty="0">
                <a:latin typeface="+mn-lt"/>
              </a:rPr>
              <a:t>The Level of Service component of Asset Management is the opportunity to talk with customers about their needs and desires and how that aligns with the needs of the utility.  Conversations about what the utility needs to operate and what customers expect from their utility provide an avenue to allow rate-payers to provide input into the process.  When they have that opportunity, they may be more willing to pay.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The second component of capacity is technical capacity. </a:t>
            </a:r>
            <a:r>
              <a:rPr lang="en-US" dirty="0">
                <a:latin typeface="+mn-lt"/>
                <a:cs typeface="Avenir Book"/>
              </a:rPr>
              <a:t>Technical capacity </a:t>
            </a:r>
            <a:r>
              <a:rPr kumimoji="0" lang="en-US" sz="12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provides the utility with the necessary skills and equipment to reliably produce and deliver an adequate supply of water that meets all drinking water standards.</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13</a:t>
            </a:fld>
            <a:endParaRPr lang="en-US"/>
          </a:p>
        </p:txBody>
      </p:sp>
    </p:spTree>
    <p:extLst>
      <p:ext uri="{BB962C8B-B14F-4D97-AF65-F5344CB8AC3E}">
        <p14:creationId xmlns:p14="http://schemas.microsoft.com/office/powerpoint/2010/main" val="3762434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Technical capacity ensures that staff, operators, and board members understand regulations, the treatment process, and the records and certification required to operate a utility.  It also provides the utility with the opportunity to effectively and efficiently operate and maintain the system’s assets, protect source water, ensure adequate water quantity and assess, maintain, and replace infrastructure.</a:t>
            </a:r>
          </a:p>
          <a:p>
            <a:pPr algn="l"/>
            <a:endParaRPr lang="en-US"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129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better know the gaps in technical capacity, understand your assets.  What does the utility have?  Where are the assets?  Are there maps of the locations?  What is their condition, life, value, and energy use?</a:t>
            </a:r>
          </a:p>
          <a:p>
            <a:endParaRPr lang="en-US" dirty="0"/>
          </a:p>
          <a:p>
            <a:r>
              <a:rPr lang="en-US" dirty="0"/>
              <a:t>Understanding these elements of your utility can inform current and future planning needs for increasing or improving technical capacity.</a:t>
            </a:r>
          </a:p>
        </p:txBody>
      </p:sp>
      <p:sp>
        <p:nvSpPr>
          <p:cNvPr id="4" name="Slide Number Placeholder 3"/>
          <p:cNvSpPr>
            <a:spLocks noGrp="1"/>
          </p:cNvSpPr>
          <p:nvPr>
            <p:ph type="sldNum" sz="quarter" idx="5"/>
          </p:nvPr>
        </p:nvSpPr>
        <p:spPr/>
        <p:txBody>
          <a:bodyPr/>
          <a:lstStyle/>
          <a:p>
            <a:fld id="{062ADA46-8DA4-DB4A-9DD2-276A03573612}" type="slidenum">
              <a:rPr lang="en-US" smtClean="0"/>
              <a:t>15</a:t>
            </a:fld>
            <a:endParaRPr lang="en-US"/>
          </a:p>
        </p:txBody>
      </p:sp>
    </p:spTree>
    <p:extLst>
      <p:ext uri="{BB962C8B-B14F-4D97-AF65-F5344CB8AC3E}">
        <p14:creationId xmlns:p14="http://schemas.microsoft.com/office/powerpoint/2010/main" val="3033718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third component of capacity is Financial Capacity. </a:t>
            </a:r>
            <a:r>
              <a:rPr lang="en-US" baseline="0" dirty="0"/>
              <a:t>Adequate financial capacity means that the utility has the financial resources to supply clean, safe, reliable drinking water.  </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16</a:t>
            </a:fld>
            <a:endParaRPr lang="en-US"/>
          </a:p>
        </p:txBody>
      </p:sp>
    </p:spTree>
    <p:extLst>
      <p:ext uri="{BB962C8B-B14F-4D97-AF65-F5344CB8AC3E}">
        <p14:creationId xmlns:p14="http://schemas.microsoft.com/office/powerpoint/2010/main" val="3032072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 and potential funding are both indicators of financial capacity.  Current adequate and protected financial resources, such as rates and budgets, keep the utility operating at the desired level of service.  </a:t>
            </a:r>
          </a:p>
          <a:p>
            <a:endParaRPr lang="en-US" dirty="0"/>
          </a:p>
          <a:p>
            <a:r>
              <a:rPr lang="en-US" dirty="0"/>
              <a:t>Future financial planning relies on adequate reserve accounts, balance between revenue and expenses, and planning for capital improvements.</a:t>
            </a:r>
          </a:p>
        </p:txBody>
      </p:sp>
      <p:sp>
        <p:nvSpPr>
          <p:cNvPr id="4" name="Slide Number Placeholder 3"/>
          <p:cNvSpPr>
            <a:spLocks noGrp="1"/>
          </p:cNvSpPr>
          <p:nvPr>
            <p:ph type="sldNum" sz="quarter" idx="10"/>
          </p:nvPr>
        </p:nvSpPr>
        <p:spPr/>
        <p:txBody>
          <a:bodyPr/>
          <a:lstStyle/>
          <a:p>
            <a:fld id="{062ADA46-8DA4-DB4A-9DD2-276A03573612}" type="slidenum">
              <a:rPr lang="en-US" smtClean="0"/>
              <a:t>17</a:t>
            </a:fld>
            <a:endParaRPr lang="en-US"/>
          </a:p>
        </p:txBody>
      </p:sp>
    </p:spTree>
    <p:extLst>
      <p:ext uri="{BB962C8B-B14F-4D97-AF65-F5344CB8AC3E}">
        <p14:creationId xmlns:p14="http://schemas.microsoft.com/office/powerpoint/2010/main" val="3554569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Having financial reserves is important for ensuring that your utility can run efficiently and can be prepared for future needs, including upgrades and replacements.  </a:t>
            </a:r>
          </a:p>
          <a:p>
            <a:endParaRPr lang="en-US" b="0" dirty="0"/>
          </a:p>
          <a:p>
            <a:r>
              <a:rPr lang="en-US" b="0" dirty="0"/>
              <a:t>Operational reserves are for planned expenditures for the upcoming 3-6 months.  This reserve provides a smooth cash flow and provides a little security in case of a “rainy day” event.  Operational reserves can also absorb costs that are higher than originally intended and can provide continued operations in case of a reduction in revenue.  Think of operational reserves as your personal savings account that you use in case you have an unplanned expense or loss of revenue.</a:t>
            </a:r>
          </a:p>
          <a:p>
            <a:endParaRPr lang="en-US" b="0" dirty="0"/>
          </a:p>
          <a:p>
            <a:r>
              <a:rPr lang="en-US" b="0" dirty="0"/>
              <a:t>Repair/Replace reserves vary year to year depending on maintenance schedules.  This reserve can provide cash for items that are too cheap to take on debt for, yet still have a high price tag.  Some examples are high service pumps, tower maintenance, and well servicing.</a:t>
            </a:r>
          </a:p>
          <a:p>
            <a:endParaRPr lang="en-US" b="0" dirty="0"/>
          </a:p>
          <a:p>
            <a:r>
              <a:rPr lang="en-US" b="0" dirty="0"/>
              <a:t>Debt service reserves are required by the lender in case of a reduction in revenue that can impact repayment.  Having a debt service reserve can reduce interest rates on future loans.</a:t>
            </a:r>
          </a:p>
          <a:p>
            <a:endParaRPr lang="en-US" b="0" dirty="0"/>
          </a:p>
          <a:p>
            <a:r>
              <a:rPr lang="en-US" b="0" dirty="0"/>
              <a:t>Emergency reserves should have enough to cover the current cost of the most expensive capital item in your utility.  This will provide funds to cover unexpected costs, such as an asset that failed before expected or other damage.</a:t>
            </a:r>
          </a:p>
        </p:txBody>
      </p:sp>
      <p:sp>
        <p:nvSpPr>
          <p:cNvPr id="4" name="Slide Number Placeholder 3"/>
          <p:cNvSpPr>
            <a:spLocks noGrp="1"/>
          </p:cNvSpPr>
          <p:nvPr>
            <p:ph type="sldNum" sz="quarter" idx="5"/>
          </p:nvPr>
        </p:nvSpPr>
        <p:spPr/>
        <p:txBody>
          <a:bodyPr/>
          <a:lstStyle/>
          <a:p>
            <a:fld id="{062ADA46-8DA4-DB4A-9DD2-276A03573612}" type="slidenum">
              <a:rPr lang="en-US" smtClean="0"/>
              <a:t>18</a:t>
            </a:fld>
            <a:endParaRPr lang="en-US"/>
          </a:p>
        </p:txBody>
      </p:sp>
    </p:spTree>
    <p:extLst>
      <p:ext uri="{BB962C8B-B14F-4D97-AF65-F5344CB8AC3E}">
        <p14:creationId xmlns:p14="http://schemas.microsoft.com/office/powerpoint/2010/main" val="1584563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Capital improvement planning is long-term planning.  Usually, capital improvement plans are 20 years, but 5 or more years is a good start.  Typically, capital improvement planning details the price of high-cost assets that include multiple phases, such as design, construction, and disposal.  It usually identifies the year of the project and can include life-cycle costing analysis, repair/maintenance schedules, etc.  The capital improvement plan also includes justification for the need and includes alternatives as well as risks if not completed.</a:t>
            </a:r>
          </a:p>
          <a:p>
            <a:endParaRPr lang="en-US" b="0" dirty="0"/>
          </a:p>
          <a:p>
            <a:r>
              <a:rPr lang="en-US" b="0" dirty="0"/>
              <a:t>Capital improvement planning creates a long-term roadmap for large assets and projects that will need to be funded over time, usually through financing options.</a:t>
            </a:r>
          </a:p>
        </p:txBody>
      </p:sp>
      <p:sp>
        <p:nvSpPr>
          <p:cNvPr id="4" name="Slide Number Placeholder 3"/>
          <p:cNvSpPr>
            <a:spLocks noGrp="1"/>
          </p:cNvSpPr>
          <p:nvPr>
            <p:ph type="sldNum" sz="quarter" idx="5"/>
          </p:nvPr>
        </p:nvSpPr>
        <p:spPr/>
        <p:txBody>
          <a:bodyPr/>
          <a:lstStyle/>
          <a:p>
            <a:fld id="{062ADA46-8DA4-DB4A-9DD2-276A03573612}" type="slidenum">
              <a:rPr lang="en-US" smtClean="0"/>
              <a:t>19</a:t>
            </a:fld>
            <a:endParaRPr lang="en-US"/>
          </a:p>
        </p:txBody>
      </p:sp>
    </p:spTree>
    <p:extLst>
      <p:ext uri="{BB962C8B-B14F-4D97-AF65-F5344CB8AC3E}">
        <p14:creationId xmlns:p14="http://schemas.microsoft.com/office/powerpoint/2010/main" val="151079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This slide showing as people are entering.</a:t>
            </a:r>
          </a:p>
        </p:txBody>
      </p:sp>
      <p:sp>
        <p:nvSpPr>
          <p:cNvPr id="4" name="Slide Number Placeholder 3"/>
          <p:cNvSpPr>
            <a:spLocks noGrp="1"/>
          </p:cNvSpPr>
          <p:nvPr>
            <p:ph type="sldNum" sz="quarter" idx="10"/>
          </p:nvPr>
        </p:nvSpPr>
        <p:spPr/>
        <p:txBody>
          <a:bodyPr/>
          <a:lstStyle/>
          <a:p>
            <a:fld id="{062ADA46-8DA4-DB4A-9DD2-276A03573612}" type="slidenum">
              <a:rPr lang="en-US" smtClean="0"/>
              <a:t>2</a:t>
            </a:fld>
            <a:endParaRPr lang="en-US"/>
          </a:p>
        </p:txBody>
      </p:sp>
    </p:spTree>
    <p:extLst>
      <p:ext uri="{BB962C8B-B14F-4D97-AF65-F5344CB8AC3E}">
        <p14:creationId xmlns:p14="http://schemas.microsoft.com/office/powerpoint/2010/main" val="865897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cs typeface="Calibri"/>
              </a:rPr>
              <a:t>Note to User: </a:t>
            </a:r>
            <a:r>
              <a:rPr lang="en-US" i="1" dirty="0">
                <a:cs typeface="Calibri"/>
              </a:rPr>
              <a:t>Adapt this slide to reflect how rate setting operates locally or in your state</a:t>
            </a:r>
          </a:p>
          <a:p>
            <a:endParaRPr lang="en-US" b="1" dirty="0"/>
          </a:p>
          <a:p>
            <a:r>
              <a:rPr lang="en-US" dirty="0"/>
              <a:t>Rates and setting them should be simple to understand, implement, and change when necessary.  Complex tier structures can be challenging, so try to keep them straight-forward so that utility staff and rate-payers and decision-makers all understand the process for setting and implementing rates.</a:t>
            </a:r>
          </a:p>
          <a:p>
            <a:endParaRPr lang="en-US" dirty="0"/>
          </a:p>
          <a:p>
            <a:r>
              <a:rPr lang="en-US" dirty="0"/>
              <a:t>Rates should be based on expenses to cover full costs of operations and should be fair, affordable, and equitable for all rate-payers.</a:t>
            </a:r>
          </a:p>
          <a:p>
            <a:endParaRPr lang="en-US" dirty="0"/>
          </a:p>
          <a:p>
            <a:r>
              <a:rPr lang="en-US" dirty="0"/>
              <a:t>Rates should not be frozen in time.  Rates have to increase as costs increase in order to cover the cost of operating a utility.  They should not be based on political desires or ambitions but rather on what is needed for the utility and the community.  It is okay to consider what other similar communities’ rates are; however, it is important to understand that each utility is unique in its community and its needs.  Use your own community’s information to make wise decisions about rates and setting them.</a:t>
            </a:r>
            <a:endParaRPr lang="en-US" dirty="0">
              <a:cs typeface="Calibri"/>
            </a:endParaRPr>
          </a:p>
        </p:txBody>
      </p:sp>
      <p:sp>
        <p:nvSpPr>
          <p:cNvPr id="4" name="Slide Number Placeholder 3"/>
          <p:cNvSpPr>
            <a:spLocks noGrp="1"/>
          </p:cNvSpPr>
          <p:nvPr>
            <p:ph type="sldNum" sz="quarter" idx="10"/>
          </p:nvPr>
        </p:nvSpPr>
        <p:spPr/>
        <p:txBody>
          <a:bodyPr/>
          <a:lstStyle/>
          <a:p>
            <a:fld id="{062ADA46-8DA4-DB4A-9DD2-276A03573612}" type="slidenum">
              <a:rPr lang="en-US" smtClean="0"/>
              <a:t>20</a:t>
            </a:fld>
            <a:endParaRPr lang="en-US"/>
          </a:p>
        </p:txBody>
      </p:sp>
    </p:spTree>
    <p:extLst>
      <p:ext uri="{BB962C8B-B14F-4D97-AF65-F5344CB8AC3E}">
        <p14:creationId xmlns:p14="http://schemas.microsoft.com/office/powerpoint/2010/main" val="2081988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Boards adopt ordinances and policies to safeguard system funds.  These are some of the minimum financial</a:t>
            </a:r>
            <a:r>
              <a:rPr lang="en-US" baseline="0" dirty="0"/>
              <a:t> controls needed. Discuss in more depth if questions arise and refer to your board manual for greater details.</a:t>
            </a:r>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21</a:t>
            </a:fld>
            <a:endParaRPr lang="en-US"/>
          </a:p>
        </p:txBody>
      </p:sp>
    </p:spTree>
    <p:extLst>
      <p:ext uri="{BB962C8B-B14F-4D97-AF65-F5344CB8AC3E}">
        <p14:creationId xmlns:p14="http://schemas.microsoft.com/office/powerpoint/2010/main" val="362600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management is continuous and requires frequent assessment.  Changes in operations and maintenance due to many variables, some predictable and some unpredictable, can impact expenses.  Natural disasters, accidents, and impacts from climate change can affect Capital Improvement Plans, long- and short-term funding goals, and revenue from rate-payers.</a:t>
            </a:r>
          </a:p>
          <a:p>
            <a:endParaRPr lang="en-US" dirty="0"/>
          </a:p>
          <a:p>
            <a:r>
              <a:rPr lang="en-US" dirty="0"/>
              <a:t>When planning for larger projects, consider your credit-worthiness and what you need to do to maintain or improve your access to credit.</a:t>
            </a:r>
          </a:p>
          <a:p>
            <a:endParaRPr lang="en-US" dirty="0"/>
          </a:p>
          <a:p>
            <a:r>
              <a:rPr lang="en-US" dirty="0"/>
              <a:t>Understand the finances of day-to-day operations and long-term planning.  Understand the various reserve funds and why they are important.  Ask questions of utility staff, city leaders, and community members to ensure that you are making informed decisions.</a:t>
            </a:r>
          </a:p>
        </p:txBody>
      </p:sp>
      <p:sp>
        <p:nvSpPr>
          <p:cNvPr id="4" name="Slide Number Placeholder 3"/>
          <p:cNvSpPr>
            <a:spLocks noGrp="1"/>
          </p:cNvSpPr>
          <p:nvPr>
            <p:ph type="sldNum" sz="quarter" idx="5"/>
          </p:nvPr>
        </p:nvSpPr>
        <p:spPr/>
        <p:txBody>
          <a:bodyPr/>
          <a:lstStyle/>
          <a:p>
            <a:fld id="{062ADA46-8DA4-DB4A-9DD2-276A03573612}" type="slidenum">
              <a:rPr lang="en-US" smtClean="0"/>
              <a:t>22</a:t>
            </a:fld>
            <a:endParaRPr lang="en-US"/>
          </a:p>
        </p:txBody>
      </p:sp>
    </p:spTree>
    <p:extLst>
      <p:ext uri="{BB962C8B-B14F-4D97-AF65-F5344CB8AC3E}">
        <p14:creationId xmlns:p14="http://schemas.microsoft.com/office/powerpoint/2010/main" val="2461756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was developed with the support of these entities.</a:t>
            </a:r>
          </a:p>
          <a:p>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23</a:t>
            </a:fld>
            <a:endParaRPr lang="en-US"/>
          </a:p>
        </p:txBody>
      </p:sp>
    </p:spTree>
    <p:extLst>
      <p:ext uri="{BB962C8B-B14F-4D97-AF65-F5344CB8AC3E}">
        <p14:creationId xmlns:p14="http://schemas.microsoft.com/office/powerpoint/2010/main" val="206589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three components of utility capacity: managerial, technical, and financial.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Managerial capacity refers to the utility’s ability to maintain properly certified staff at levels needed to provide efficient and effective service to the community.  It also includes external relationships that are necessary, such as contractors, engineers, software companies,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Technical capacity refers to the utility’s ability to provide clean, safe drinking water through adequate source water and proper infrastructure along with the technical knowledge needed to operate, maintain, and upgrade the utility’s facility.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Financial capacity refers to the utility’s ability to sustainably fund the utility’s operational needs as well as the planning for its future needs.  Financial capacity includes fiscal management controls to ensure that funding is used in efficient and effective ways.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components are interrelated, and all rely on the board to make policies and decisions to ensure continuing capacity.  This is often referred to by the acronym, TMF (technical, managerial, and financial).</a:t>
            </a:r>
          </a:p>
        </p:txBody>
      </p:sp>
      <p:sp>
        <p:nvSpPr>
          <p:cNvPr id="4" name="Slide Number Placeholder 3"/>
          <p:cNvSpPr>
            <a:spLocks noGrp="1"/>
          </p:cNvSpPr>
          <p:nvPr>
            <p:ph type="sldNum" sz="quarter" idx="5"/>
          </p:nvPr>
        </p:nvSpPr>
        <p:spPr/>
        <p:txBody>
          <a:bodyPr/>
          <a:lstStyle/>
          <a:p>
            <a:fld id="{062ADA46-8DA4-DB4A-9DD2-276A03573612}" type="slidenum">
              <a:rPr lang="en-US" smtClean="0"/>
              <a:t>3</a:t>
            </a:fld>
            <a:endParaRPr lang="en-US"/>
          </a:p>
        </p:txBody>
      </p:sp>
    </p:spTree>
    <p:extLst>
      <p:ext uri="{BB962C8B-B14F-4D97-AF65-F5344CB8AC3E}">
        <p14:creationId xmlns:p14="http://schemas.microsoft.com/office/powerpoint/2010/main" val="2030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a:t>In 2018, the American Water Infrastructure Act amended the Safe Drinking Water Act to include asset management planning in their Capacity Development Strategies. </a:t>
            </a:r>
          </a:p>
          <a:p>
            <a:pPr marL="0" indent="0">
              <a:lnSpc>
                <a:spcPct val="120000"/>
              </a:lnSpc>
              <a:buNone/>
            </a:pPr>
            <a:endParaRPr lang="en-US" sz="1200" dirty="0"/>
          </a:p>
          <a:p>
            <a:pPr marL="0" indent="0">
              <a:lnSpc>
                <a:spcPct val="120000"/>
              </a:lnSpc>
              <a:buNone/>
            </a:pPr>
            <a:r>
              <a:rPr lang="en-US" sz="1200" dirty="0"/>
              <a:t>Section 2012 amends SWDA to:</a:t>
            </a:r>
          </a:p>
          <a:p>
            <a:pPr marL="171450" indent="-171450">
              <a:buFont typeface="Arial" panose="020B0604020202020204" pitchFamily="34" charset="0"/>
              <a:buChar char="•"/>
            </a:pPr>
            <a:r>
              <a:rPr lang="en-US" sz="1200" dirty="0"/>
              <a:t>Require state Capacity Development Strategy to include a description of how the state will encourage the development of asset management plans. </a:t>
            </a:r>
          </a:p>
          <a:p>
            <a:pPr marL="171450" indent="-171450">
              <a:buFont typeface="Arial" panose="020B0604020202020204" pitchFamily="34" charset="0"/>
              <a:buChar char="•"/>
            </a:pPr>
            <a:r>
              <a:rPr lang="en-US" sz="1200" dirty="0"/>
              <a:t>States are expected to submit their revised strategies for approval by </a:t>
            </a:r>
            <a:r>
              <a:rPr lang="en-US" sz="1200" b="1" dirty="0"/>
              <a:t>December 31, 2022. </a:t>
            </a:r>
          </a:p>
          <a:p>
            <a:pPr marL="171450" indent="-171450">
              <a:buFont typeface="Arial" panose="020B0604020202020204" pitchFamily="34" charset="0"/>
              <a:buChar char="•"/>
            </a:pPr>
            <a:r>
              <a:rPr lang="en-US" sz="1200" dirty="0"/>
              <a:t>States must address asset management implementation in triennial Governor’s reports no later than September 30, 2023.</a:t>
            </a:r>
          </a:p>
          <a:p>
            <a:pPr marL="171450" indent="-171450">
              <a:buFont typeface="Arial" panose="020B0604020202020204" pitchFamily="34" charset="0"/>
              <a:buChar char="•"/>
            </a:pPr>
            <a:r>
              <a:rPr lang="en-US" sz="1200" dirty="0"/>
              <a:t>EPA to review and update, if appropriate, asset management documents and trainings every five years.</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4</a:t>
            </a:fld>
            <a:endParaRPr lang="en-US"/>
          </a:p>
        </p:txBody>
      </p:sp>
    </p:spTree>
    <p:extLst>
      <p:ext uri="{BB962C8B-B14F-4D97-AF65-F5344CB8AC3E}">
        <p14:creationId xmlns:p14="http://schemas.microsoft.com/office/powerpoint/2010/main" val="389437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285DC73-6E28-48B3-B66C-9CEB55E9CD0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F23521A7-1C04-4B55-A72E-14EF60089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mn-lt"/>
              </a:rPr>
              <a:t>Asset management is trying to fundamentally change the way the utility views its assets and the management of them.  Its purpose is to shift the utility into more community focused thinking.  The utility must be aware that the reason they exist is to provide a service to its rate-payers.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mn-lt"/>
              </a:rPr>
              <a:t>Assets need to be viewed as individual assets not as a group of assets.  It is important to track and measure performance over time and to make sure that the money spent at the utility is spent in the right places for the right reasons and that the split between O&amp;M and Capital is appropriate.</a:t>
            </a:r>
          </a:p>
          <a:p>
            <a:pPr eaLnBrk="1" hangingPunct="1"/>
            <a:endParaRPr lang="en-US" altLang="en-US" dirty="0">
              <a:latin typeface="+mn-lt"/>
            </a:endParaRPr>
          </a:p>
          <a:p>
            <a:pPr eaLnBrk="1" hangingPunct="1"/>
            <a:r>
              <a:rPr lang="en-US" altLang="en-US" dirty="0">
                <a:latin typeface="+mn-lt"/>
              </a:rPr>
              <a:t>It is important to realize that asset management is not a “completely new” undertaking. It is based on what the utility already knows, the resources that are available to the utility and the knowledge of the full workforce.  It is important for a utility to understand that they do not need to go beyond what they feel comfortable with.  They can work within their level of skill and ability. </a:t>
            </a:r>
          </a:p>
          <a:p>
            <a:pPr eaLnBrk="1" hangingPunct="1"/>
            <a:endParaRPr lang="en-US" altLang="en-US" dirty="0">
              <a:latin typeface="+mn-lt"/>
            </a:endParaRPr>
          </a:p>
          <a:p>
            <a:pPr eaLnBrk="1" hangingPunct="1"/>
            <a:r>
              <a:rPr lang="en-US" altLang="en-US" b="1" dirty="0">
                <a:latin typeface="+mn-lt"/>
              </a:rPr>
              <a:t>(emphasize this point) </a:t>
            </a:r>
            <a:r>
              <a:rPr lang="en-US" altLang="en-US" dirty="0">
                <a:latin typeface="+mn-lt"/>
              </a:rPr>
              <a:t>Asset Management should feel like what you should be doing already.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foundations of being a utility board member is imperative for the efficient management and operation of your community’s utility.  </a:t>
            </a:r>
          </a:p>
        </p:txBody>
      </p:sp>
      <p:sp>
        <p:nvSpPr>
          <p:cNvPr id="4" name="Slide Number Placeholder 3"/>
          <p:cNvSpPr>
            <a:spLocks noGrp="1"/>
          </p:cNvSpPr>
          <p:nvPr>
            <p:ph type="sldNum" sz="quarter" idx="5"/>
          </p:nvPr>
        </p:nvSpPr>
        <p:spPr/>
        <p:txBody>
          <a:bodyPr/>
          <a:lstStyle/>
          <a:p>
            <a:fld id="{062ADA46-8DA4-DB4A-9DD2-276A03573612}" type="slidenum">
              <a:rPr lang="en-US" smtClean="0"/>
              <a:t>6</a:t>
            </a:fld>
            <a:endParaRPr lang="en-US"/>
          </a:p>
        </p:txBody>
      </p:sp>
    </p:spTree>
    <p:extLst>
      <p:ext uri="{BB962C8B-B14F-4D97-AF65-F5344CB8AC3E}">
        <p14:creationId xmlns:p14="http://schemas.microsoft.com/office/powerpoint/2010/main" val="4182951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utility board is a governing body whose decisions are legally binding and cannot be delegated.  As a board, you are </a:t>
            </a:r>
            <a:r>
              <a:rPr lang="en-US" baseline="0" dirty="0"/>
              <a:t>accountable for the conduct and performance of the utilities, including providing service at optimal levels and ensuring that your utility is operating within regulations.</a:t>
            </a:r>
          </a:p>
          <a:p>
            <a:endParaRPr lang="en-US" baseline="0" dirty="0"/>
          </a:p>
          <a:p>
            <a:r>
              <a:rPr lang="en-US" baseline="0" dirty="0"/>
              <a:t>Board members have 3 fundamental duties. The duties help you make decisions about operation and management.</a:t>
            </a:r>
          </a:p>
          <a:p>
            <a:pPr marL="171450" indent="-171450">
              <a:buFont typeface="Arial" panose="020B0604020202020204" pitchFamily="34" charset="0"/>
              <a:buChar char="•"/>
            </a:pPr>
            <a:r>
              <a:rPr lang="en-US" baseline="0" dirty="0"/>
              <a:t>Duty of Care – Use the good judgment any  reasonable person would in making informed decisions with available info. This not a duty to be perfect, but to be as wise as possible. This does not prevent disagreements, but, points members towards thoughtful consideration of all sides of an issue.</a:t>
            </a:r>
          </a:p>
          <a:p>
            <a:pPr marL="171450" indent="-171450">
              <a:buFont typeface="Arial" panose="020B0604020202020204" pitchFamily="34" charset="0"/>
              <a:buChar char="•"/>
            </a:pPr>
            <a:r>
              <a:rPr lang="en-US" baseline="0" dirty="0"/>
              <a:t>Duty of Loyalty – Always act in the interest of the utility and not in the interest of self or others. </a:t>
            </a:r>
            <a:r>
              <a:rPr lang="en-US" dirty="0"/>
              <a:t>The Interest</a:t>
            </a:r>
            <a:r>
              <a:rPr lang="en-US" baseline="0" dirty="0"/>
              <a:t> of the utility </a:t>
            </a:r>
            <a:r>
              <a:rPr lang="en-US" dirty="0"/>
              <a:t>means ensuring</a:t>
            </a:r>
            <a:r>
              <a:rPr lang="en-US" baseline="0" dirty="0"/>
              <a:t> adequate supply of safe drinking water now and into the future.</a:t>
            </a:r>
            <a:endParaRPr lang="en-US" baseline="0" dirty="0">
              <a:cs typeface="Calibri"/>
            </a:endParaRPr>
          </a:p>
          <a:p>
            <a:pPr marL="171450" indent="-171450">
              <a:buFont typeface="Arial" panose="020B0604020202020204" pitchFamily="34" charset="0"/>
              <a:buChar char="•"/>
            </a:pPr>
            <a:r>
              <a:rPr lang="en-US" baseline="0" dirty="0"/>
              <a:t>Duty of Obedience – As a whole and individually adhere to the mission, bylaws and policies of the utility. AND, of the </a:t>
            </a:r>
            <a:r>
              <a:rPr lang="en-US" dirty="0"/>
              <a:t>federal</a:t>
            </a:r>
            <a:r>
              <a:rPr lang="en-US" baseline="0" dirty="0"/>
              <a:t> and state laws and regulations. The board must act within the bounds of the authority granted to them.</a:t>
            </a:r>
            <a:endParaRPr lang="en-US" baseline="0" dirty="0">
              <a:cs typeface="Calibri"/>
            </a:endParaRP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7</a:t>
            </a:fld>
            <a:endParaRPr lang="en-US"/>
          </a:p>
        </p:txBody>
      </p:sp>
    </p:spTree>
    <p:extLst>
      <p:ext uri="{BB962C8B-B14F-4D97-AF65-F5344CB8AC3E}">
        <p14:creationId xmlns:p14="http://schemas.microsoft.com/office/powerpoint/2010/main" val="117010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Basic responsibilities of a board include following Robert’s Rules of Order, including running a meeting off an established agenda, and </a:t>
            </a:r>
            <a:r>
              <a:rPr lang="en-US" dirty="0"/>
              <a:t>adhering to all</a:t>
            </a:r>
            <a:r>
              <a:rPr lang="en-US" sz="1200" kern="1200" dirty="0">
                <a:solidFill>
                  <a:schemeClr val="tx1"/>
                </a:solidFill>
                <a:effectLst/>
                <a:latin typeface="+mn-lt"/>
                <a:ea typeface="+mn-ea"/>
                <a:cs typeface="+mn-cs"/>
              </a:rPr>
              <a:t> open records and open meetings requirements.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 formal code of ethics should reflect the board’s values (such as integrity, transparency, fairness, equality) and should provide board members and employees with guidelines for making ethical choices and ensuring accountability for those choices. The formal code of ethics p</a:t>
            </a:r>
            <a:r>
              <a:rPr lang="en-US" dirty="0"/>
              <a:t>rovides guidelines to prevent unethical behavior, avoids appearance of impropriety, encourages transparency in board decision making, and fosters public trust.</a:t>
            </a:r>
          </a:p>
          <a:p>
            <a:pPr marL="171450" indent="-171450">
              <a:lnSpc>
                <a:spcPct val="120000"/>
              </a:lnSpc>
              <a:buFont typeface="Arial" panose="020B0604020202020204" pitchFamily="34" charset="0"/>
              <a:buChar char="•"/>
            </a:pPr>
            <a:r>
              <a:rPr lang="en-US" dirty="0"/>
              <a:t>It is important to include conflict of interest in the Code of Ethics.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t>W</a:t>
            </a:r>
            <a:r>
              <a:rPr lang="en-US" baseline="0" dirty="0"/>
              <a:t>ould someone on the outside look in on your decision and think that your decision was influenced by your private interest?  Board members should disclose any information they think may be a conflict of interest.  Discuss potential COI with board attorneys and then the board. </a:t>
            </a:r>
            <a:r>
              <a:rPr lang="en-US" dirty="0"/>
              <a:t>It’s time to recuse (abstain) when a board member knows that an action could materially or financially benefit themselves, their spouse, a relative or a private organizational interest.  Recusal includes pre-decision communication (including emails), informal or formal discussions and voting.  Other topics included in conflict of interest are:</a:t>
            </a:r>
            <a:endParaRPr lang="en-US" altLang="en-US" sz="1200" dirty="0"/>
          </a:p>
          <a:p>
            <a:pPr marL="1085850" lvl="2" indent="-171450">
              <a:buFont typeface="Arial" panose="020B0604020202020204" pitchFamily="34" charset="0"/>
              <a:buChar char="•"/>
            </a:pPr>
            <a:r>
              <a:rPr lang="en-US" altLang="en-US" sz="1200" dirty="0"/>
              <a:t>Acceptance of gifts or hospitality</a:t>
            </a:r>
          </a:p>
          <a:p>
            <a:pPr marL="1085850" lvl="2" indent="-171450">
              <a:buFont typeface="Arial" panose="020B0604020202020204" pitchFamily="34" charset="0"/>
              <a:buChar char="•"/>
            </a:pPr>
            <a:r>
              <a:rPr lang="en-US" altLang="en-US" sz="1200" dirty="0"/>
              <a:t>Investments in firms being regulated by your city</a:t>
            </a:r>
          </a:p>
          <a:p>
            <a:pPr marL="1085850" lvl="2" indent="-171450">
              <a:buFont typeface="Arial" panose="020B0604020202020204" pitchFamily="34" charset="0"/>
              <a:buChar char="•"/>
            </a:pPr>
            <a:r>
              <a:rPr lang="en-US" altLang="en-US" sz="1200" dirty="0"/>
              <a:t>Close association with organizations/people seeking benefits </a:t>
            </a:r>
          </a:p>
          <a:p>
            <a:pPr marL="1085850" lvl="2" indent="-171450">
              <a:buFont typeface="Arial" panose="020B0604020202020204" pitchFamily="34" charset="0"/>
              <a:buChar char="•"/>
            </a:pPr>
            <a:r>
              <a:rPr lang="en-US" altLang="en-US" sz="1200" dirty="0"/>
              <a:t>Favoring friends or relatives (nepotism)</a:t>
            </a:r>
          </a:p>
          <a:p>
            <a:pPr marL="1085850" lvl="2" indent="-171450">
              <a:buFont typeface="Arial" panose="020B0604020202020204" pitchFamily="34" charset="0"/>
              <a:buChar char="•"/>
            </a:pPr>
            <a:r>
              <a:rPr lang="en-US" altLang="en-US" sz="1200" dirty="0"/>
              <a:t>Use of government equipment, supplies, employees or time for personal use</a:t>
            </a:r>
          </a:p>
          <a:p>
            <a:pPr marL="1085850" lvl="2" indent="-171450">
              <a:buFont typeface="Arial" panose="020B0604020202020204" pitchFamily="34" charset="0"/>
              <a:buChar char="•"/>
            </a:pPr>
            <a:r>
              <a:rPr lang="en-US" altLang="en-US" sz="1200" dirty="0"/>
              <a:t>Using position to influence for personal gain</a:t>
            </a:r>
          </a:p>
          <a:p>
            <a:pPr marL="0" lvl="0" indent="0">
              <a:buFont typeface="Arial" panose="020B0604020202020204" pitchFamily="34" charset="0"/>
              <a:buNone/>
            </a:pPr>
            <a:r>
              <a:rPr lang="en-US" sz="1200" kern="1200" dirty="0">
                <a:solidFill>
                  <a:schemeClr val="tx1"/>
                </a:solidFill>
                <a:effectLst/>
                <a:latin typeface="+mn-lt"/>
                <a:ea typeface="+mn-ea"/>
                <a:cs typeface="+mn-cs"/>
              </a:rPr>
              <a:t>Be an effective team member by listening to all voices and ensuring that dialogue is constructive.</a:t>
            </a:r>
          </a:p>
        </p:txBody>
      </p:sp>
      <p:sp>
        <p:nvSpPr>
          <p:cNvPr id="4" name="Slide Number Placeholder 3"/>
          <p:cNvSpPr>
            <a:spLocks noGrp="1"/>
          </p:cNvSpPr>
          <p:nvPr>
            <p:ph type="sldNum" sz="quarter" idx="5"/>
          </p:nvPr>
        </p:nvSpPr>
        <p:spPr/>
        <p:txBody>
          <a:bodyPr/>
          <a:lstStyle/>
          <a:p>
            <a:fld id="{062ADA46-8DA4-DB4A-9DD2-276A03573612}" type="slidenum">
              <a:rPr lang="en-US" smtClean="0"/>
              <a:t>8</a:t>
            </a:fld>
            <a:endParaRPr lang="en-US"/>
          </a:p>
        </p:txBody>
      </p:sp>
    </p:spTree>
    <p:extLst>
      <p:ext uri="{BB962C8B-B14F-4D97-AF65-F5344CB8AC3E}">
        <p14:creationId xmlns:p14="http://schemas.microsoft.com/office/powerpoint/2010/main" val="332575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Managerial capacity is the utility’s institutional and administrative capabilities.  Understanding the responsibilities and regulations are a key role of board members to ensure that the utility is meeting its managerial capacity.</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9</a:t>
            </a:fld>
            <a:endParaRPr lang="en-US"/>
          </a:p>
        </p:txBody>
      </p:sp>
    </p:spTree>
    <p:extLst>
      <p:ext uri="{BB962C8B-B14F-4D97-AF65-F5344CB8AC3E}">
        <p14:creationId xmlns:p14="http://schemas.microsoft.com/office/powerpoint/2010/main" val="1277906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200" b="1"/>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9656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2802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ColTx" preserve="1">
  <p:cSld name="Title + 2 columns Plain">
    <p:spTree>
      <p:nvGrpSpPr>
        <p:cNvPr id="1" name=""/>
        <p:cNvGrpSpPr/>
        <p:nvPr/>
      </p:nvGrpSpPr>
      <p:grpSpPr>
        <a:xfrm>
          <a:off x="0" y="0"/>
          <a:ext cx="0" cy="0"/>
          <a:chOff x="0" y="0"/>
          <a:chExt cx="0" cy="0"/>
        </a:xfrm>
      </p:grpSpPr>
      <p:sp>
        <p:nvSpPr>
          <p:cNvPr id="2" name="Google Shape;26;p6">
            <a:extLst>
              <a:ext uri="{FF2B5EF4-FFF2-40B4-BE49-F238E27FC236}">
                <a16:creationId xmlns:a16="http://schemas.microsoft.com/office/drawing/2014/main" id="{18EF5950-43CD-4E26-B9C4-F3744FA0DC30}"/>
              </a:ext>
            </a:extLst>
          </p:cNvPr>
          <p:cNvSpPr txBox="1">
            <a:spLocks noGrp="1"/>
          </p:cNvSpPr>
          <p:nvPr>
            <p:ph type="title"/>
          </p:nvPr>
        </p:nvSpPr>
        <p:spPr>
          <a:xfrm>
            <a:off x="1556176" y="959169"/>
            <a:ext cx="6616797" cy="933200"/>
          </a:xfrm>
        </p:spPr>
        <p:txBody>
          <a:bodyPr lIns="91421" tIns="91421" rIns="91421" bIns="91421" anchor="b"/>
          <a:lstStyle>
            <a:lvl1pPr>
              <a:defRPr/>
            </a:lvl1pPr>
          </a:lstStyle>
          <a:p>
            <a:pPr lvl="0"/>
            <a:r>
              <a:rPr lang="en-US"/>
              <a:t>Click to edit Master title style</a:t>
            </a:r>
          </a:p>
        </p:txBody>
      </p:sp>
      <p:sp>
        <p:nvSpPr>
          <p:cNvPr id="3" name="Google Shape;27;p6">
            <a:extLst>
              <a:ext uri="{FF2B5EF4-FFF2-40B4-BE49-F238E27FC236}">
                <a16:creationId xmlns:a16="http://schemas.microsoft.com/office/drawing/2014/main" id="{FBAC6852-C1DD-43B2-89D3-3FF45A549751}"/>
              </a:ext>
            </a:extLst>
          </p:cNvPr>
          <p:cNvSpPr txBox="1">
            <a:spLocks noGrp="1"/>
          </p:cNvSpPr>
          <p:nvPr>
            <p:ph type="body" idx="1"/>
          </p:nvPr>
        </p:nvSpPr>
        <p:spPr>
          <a:xfrm>
            <a:off x="1556176" y="1972497"/>
            <a:ext cx="3211800" cy="4798396"/>
          </a:xfrm>
        </p:spPr>
        <p:txBody>
          <a:bodyPr lIns="91421" tIns="91421" rIns="91421" bIns="91421"/>
          <a:lstStyle>
            <a:lvl1pPr marL="457188" indent="-368288">
              <a:spcBef>
                <a:spcPts val="600"/>
              </a:spcBef>
              <a:buSzPts val="2200"/>
              <a:buChar char="◈"/>
              <a:defRPr sz="2200"/>
            </a:lvl1pPr>
          </a:lstStyle>
          <a:p>
            <a:pPr lvl="0"/>
            <a:r>
              <a:rPr lang="en-US"/>
              <a:t>Click to edit Master text styles</a:t>
            </a:r>
          </a:p>
        </p:txBody>
      </p:sp>
      <p:sp>
        <p:nvSpPr>
          <p:cNvPr id="4" name="Google Shape;28;p6">
            <a:extLst>
              <a:ext uri="{FF2B5EF4-FFF2-40B4-BE49-F238E27FC236}">
                <a16:creationId xmlns:a16="http://schemas.microsoft.com/office/drawing/2014/main" id="{1638E0AB-5449-4EFB-9337-FC5154DA5CE1}"/>
              </a:ext>
            </a:extLst>
          </p:cNvPr>
          <p:cNvSpPr txBox="1">
            <a:spLocks noGrp="1"/>
          </p:cNvSpPr>
          <p:nvPr>
            <p:ph type="body" idx="2"/>
          </p:nvPr>
        </p:nvSpPr>
        <p:spPr>
          <a:xfrm>
            <a:off x="4961269" y="1972497"/>
            <a:ext cx="3211800" cy="4798396"/>
          </a:xfrm>
        </p:spPr>
        <p:txBody>
          <a:bodyPr lIns="91421" tIns="91421" rIns="91421" bIns="91421"/>
          <a:lstStyle>
            <a:lvl1pPr marL="457188" indent="-368288">
              <a:spcBef>
                <a:spcPts val="600"/>
              </a:spcBef>
              <a:buSzPts val="2200"/>
              <a:buChar char="◈"/>
              <a:defRPr sz="2200"/>
            </a:lvl1pPr>
          </a:lstStyle>
          <a:p>
            <a:pPr lvl="0"/>
            <a:r>
              <a:rPr lang="en-US"/>
              <a:t>Click to edit Master text styles</a:t>
            </a:r>
          </a:p>
        </p:txBody>
      </p:sp>
      <p:sp>
        <p:nvSpPr>
          <p:cNvPr id="5" name="Google Shape;29;p6">
            <a:extLst>
              <a:ext uri="{FF2B5EF4-FFF2-40B4-BE49-F238E27FC236}">
                <a16:creationId xmlns:a16="http://schemas.microsoft.com/office/drawing/2014/main" id="{5CEDB12A-4545-452E-A9BC-FB31430B7626}"/>
              </a:ext>
            </a:extLst>
          </p:cNvPr>
          <p:cNvSpPr txBox="1">
            <a:spLocks noGrp="1"/>
          </p:cNvSpPr>
          <p:nvPr>
            <p:ph type="sldNum" sz="quarter" idx="8"/>
          </p:nvPr>
        </p:nvSpPr>
        <p:spPr>
          <a:xfrm>
            <a:off x="8277729" y="5863965"/>
            <a:ext cx="548702" cy="524801"/>
          </a:xfrm>
        </p:spPr>
        <p:txBody>
          <a:bodyPr lIns="91421" tIns="91421" rIns="91421" bIns="91421"/>
          <a:lstStyle>
            <a:lvl1pPr>
              <a:defRPr/>
            </a:lvl1pPr>
          </a:lstStyle>
          <a:p>
            <a:pPr lvl="0"/>
            <a:fld id="{A9D2538B-B5E5-493D-9203-21E588EF0695}" type="slidenum">
              <a:t>‹#›</a:t>
            </a:fld>
            <a:endParaRPr lang="en-US"/>
          </a:p>
        </p:txBody>
      </p:sp>
    </p:spTree>
    <p:extLst>
      <p:ext uri="{BB962C8B-B14F-4D97-AF65-F5344CB8AC3E}">
        <p14:creationId xmlns:p14="http://schemas.microsoft.com/office/powerpoint/2010/main" val="312587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81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6893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218"/>
            <a:ext cx="8229600" cy="1143000"/>
          </a:xfrm>
        </p:spPr>
        <p:txBody>
          <a:bodyPr>
            <a:normAutofit/>
          </a:bodyPr>
          <a:lstStyle>
            <a:lvl1pPr algn="ctr">
              <a:defRPr sz="3200" b="1">
                <a:solidFill>
                  <a:schemeClr val="tx1"/>
                </a:solidFill>
              </a:defRPr>
            </a:lvl1pPr>
          </a:lstStyle>
          <a:p>
            <a:r>
              <a:rPr lang="en-US"/>
              <a:t>Click to edit Master title style</a:t>
            </a:r>
          </a:p>
        </p:txBody>
      </p:sp>
    </p:spTree>
    <p:extLst>
      <p:ext uri="{BB962C8B-B14F-4D97-AF65-F5344CB8AC3E}">
        <p14:creationId xmlns:p14="http://schemas.microsoft.com/office/powerpoint/2010/main" val="4095164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 Background Graphic">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b="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4267"/>
            </a:lvl1pPr>
            <a:lvl2pPr marL="812790" indent="0" algn="ctr">
              <a:buNone/>
              <a:defRPr sz="3556"/>
            </a:lvl2pPr>
            <a:lvl3pPr marL="1625579" indent="0" algn="ctr">
              <a:buNone/>
              <a:defRPr sz="3200"/>
            </a:lvl3pPr>
            <a:lvl4pPr marL="2438369" indent="0" algn="ctr">
              <a:buNone/>
              <a:defRPr sz="2844"/>
            </a:lvl4pPr>
            <a:lvl5pPr marL="3251160" indent="0" algn="ctr">
              <a:buNone/>
              <a:defRPr sz="2844"/>
            </a:lvl5pPr>
            <a:lvl6pPr marL="4063949" indent="0" algn="ctr">
              <a:buNone/>
              <a:defRPr sz="2844"/>
            </a:lvl6pPr>
            <a:lvl7pPr marL="4876739" indent="0" algn="ctr">
              <a:buNone/>
              <a:defRPr sz="2844"/>
            </a:lvl7pPr>
            <a:lvl8pPr marL="5689529" indent="0" algn="ctr">
              <a:buNone/>
              <a:defRPr sz="2844"/>
            </a:lvl8pPr>
            <a:lvl9pPr marL="6502319"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lvl1pPr>
              <a:defRPr sz="1500"/>
            </a:lvl1p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lvl1pPr>
              <a:defRPr sz="1500"/>
            </a:lvl1pPr>
          </a:lstStyle>
          <a:p>
            <a:endParaRPr lang="en-US"/>
          </a:p>
        </p:txBody>
      </p:sp>
      <p:sp>
        <p:nvSpPr>
          <p:cNvPr id="6" name="Rectangle 5">
            <a:extLst>
              <a:ext uri="{FF2B5EF4-FFF2-40B4-BE49-F238E27FC236}">
                <a16:creationId xmlns:a16="http://schemas.microsoft.com/office/drawing/2014/main" id="{FF69859B-0B7C-2F46-BF49-065F01B0C46F}"/>
              </a:ext>
            </a:extLst>
          </p:cNvPr>
          <p:cNvSpPr/>
          <p:nvPr/>
        </p:nvSpPr>
        <p:spPr>
          <a:xfrm>
            <a:off x="0" y="0"/>
            <a:ext cx="9144000" cy="6858000"/>
          </a:xfrm>
          <a:prstGeom prst="rect">
            <a:avLst/>
          </a:prstGeom>
          <a:solidFill>
            <a:srgbClr val="212539">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17694703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 Background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A97E31BC-9FC2-584B-A827-F233E62CC153}"/>
              </a:ext>
            </a:extLst>
          </p:cNvPr>
          <p:cNvSpPr/>
          <p:nvPr/>
        </p:nvSpPr>
        <p:spPr>
          <a:xfrm>
            <a:off x="0" y="0"/>
            <a:ext cx="9144000" cy="6858000"/>
          </a:xfrm>
          <a:prstGeom prst="rect">
            <a:avLst/>
          </a:prstGeom>
          <a:solidFill>
            <a:srgbClr val="21253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135397289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69"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9"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5988E4D9-44FF-A945-8A86-DBD5A16F7A32}"/>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92916310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435CE5CC-744E-B748-833B-4BD552E231DF}"/>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84127741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95345789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F11DF-402E-4812-AF8E-64921FFD9EC1}"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AB0FF-0C39-40A7-9EA4-626D481A495F}" type="slidenum">
              <a:rPr lang="en-US" smtClean="0"/>
              <a:t>‹#›</a:t>
            </a:fld>
            <a:endParaRPr lang="en-US"/>
          </a:p>
        </p:txBody>
      </p:sp>
      <p:sp>
        <p:nvSpPr>
          <p:cNvPr id="6" name="Rectangle 5">
            <a:extLst>
              <a:ext uri="{FF2B5EF4-FFF2-40B4-BE49-F238E27FC236}">
                <a16:creationId xmlns:a16="http://schemas.microsoft.com/office/drawing/2014/main" id="{B85CACA0-7584-564D-8D0F-2C792F2A6E29}"/>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82776794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idx="1"/>
          </p:nvPr>
        </p:nvSpPr>
        <p:spPr/>
        <p:txBody>
          <a:bodyPr/>
          <a:lstStyle>
            <a:lvl2pPr marL="742950" indent="-285750">
              <a:buSzPct val="90000"/>
              <a:buFont typeface="Courier New" panose="02070309020205020404" pitchFamily="49" charset="0"/>
              <a:buChar char="o"/>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7646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 Picture Side By Side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1"/>
            <a:ext cx="457200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6858000"/>
          </a:xfrm>
        </p:spPr>
        <p:txBody>
          <a:bodyPr/>
          <a:lstStyle/>
          <a:p>
            <a:r>
              <a:rPr lang="en-US"/>
              <a:t>Click icon to add picture</a:t>
            </a:r>
            <a:endParaRPr lang="en-US" dirty="0"/>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15"/>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09652978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 Picture Side By Side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6114011" y="0"/>
            <a:ext cx="302895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3057525" cy="6858000"/>
          </a:xfrm>
        </p:spPr>
        <p:txBody>
          <a:bodyPr/>
          <a:lstStyle/>
          <a:p>
            <a:r>
              <a:rPr lang="en-US"/>
              <a:t>Click icon to add picture</a:t>
            </a:r>
            <a:endParaRPr lang="en-US" dirty="0"/>
          </a:p>
        </p:txBody>
      </p:sp>
      <p:sp>
        <p:nvSpPr>
          <p:cNvPr id="11" name="Picture Placeholder 11">
            <a:extLst>
              <a:ext uri="{FF2B5EF4-FFF2-40B4-BE49-F238E27FC236}">
                <a16:creationId xmlns:a16="http://schemas.microsoft.com/office/drawing/2014/main" id="{3BD0C951-3AF8-0B4C-B366-DC08BC4DE5CD}"/>
              </a:ext>
            </a:extLst>
          </p:cNvPr>
          <p:cNvSpPr>
            <a:spLocks noGrp="1"/>
          </p:cNvSpPr>
          <p:nvPr>
            <p:ph type="pic" sz="quarter" idx="15"/>
          </p:nvPr>
        </p:nvSpPr>
        <p:spPr>
          <a:xfrm>
            <a:off x="3057525" y="-30"/>
            <a:ext cx="3057525"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0528311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 Picture Grid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7"/>
            <a:ext cx="4572000" cy="3429007"/>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3429007"/>
          </a:xfrm>
        </p:spPr>
        <p:txBody>
          <a:bodyPr/>
          <a:lstStyle/>
          <a:p>
            <a:r>
              <a:rPr lang="en-US"/>
              <a:t>Click icon to add picture</a:t>
            </a:r>
            <a:endParaRPr lang="en-US" dirty="0"/>
          </a:p>
        </p:txBody>
      </p:sp>
      <p:sp>
        <p:nvSpPr>
          <p:cNvPr id="11" name="Picture Placeholder 11">
            <a:extLst>
              <a:ext uri="{FF2B5EF4-FFF2-40B4-BE49-F238E27FC236}">
                <a16:creationId xmlns:a16="http://schemas.microsoft.com/office/drawing/2014/main" id="{2E914FA8-763F-464E-9DF9-5A07488705A1}"/>
              </a:ext>
            </a:extLst>
          </p:cNvPr>
          <p:cNvSpPr>
            <a:spLocks noGrp="1"/>
          </p:cNvSpPr>
          <p:nvPr>
            <p:ph type="pic" sz="quarter" idx="15"/>
          </p:nvPr>
        </p:nvSpPr>
        <p:spPr>
          <a:xfrm>
            <a:off x="4572000" y="3440994"/>
            <a:ext cx="4572000" cy="3429007"/>
          </a:xfrm>
        </p:spPr>
        <p:txBody>
          <a:bodyPr/>
          <a:lstStyle/>
          <a:p>
            <a:r>
              <a:rPr lang="en-US"/>
              <a:t>Click icon to add picture</a:t>
            </a:r>
          </a:p>
        </p:txBody>
      </p:sp>
      <p:sp>
        <p:nvSpPr>
          <p:cNvPr id="14" name="Picture Placeholder 11">
            <a:extLst>
              <a:ext uri="{FF2B5EF4-FFF2-40B4-BE49-F238E27FC236}">
                <a16:creationId xmlns:a16="http://schemas.microsoft.com/office/drawing/2014/main" id="{856CEAB2-D4AD-F948-A46E-C5D2782690AA}"/>
              </a:ext>
            </a:extLst>
          </p:cNvPr>
          <p:cNvSpPr>
            <a:spLocks noGrp="1"/>
          </p:cNvSpPr>
          <p:nvPr>
            <p:ph type="pic" sz="quarter" idx="16"/>
          </p:nvPr>
        </p:nvSpPr>
        <p:spPr>
          <a:xfrm>
            <a:off x="0" y="3439609"/>
            <a:ext cx="4572000" cy="3429007"/>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7"/>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88809618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Background Graph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7" name="Rectangle 6">
            <a:extLst>
              <a:ext uri="{FF2B5EF4-FFF2-40B4-BE49-F238E27FC236}">
                <a16:creationId xmlns:a16="http://schemas.microsoft.com/office/drawing/2014/main" id="{65B43A07-9002-7E48-A3E5-AC5475BCE2FD}"/>
              </a:ext>
            </a:extLst>
          </p:cNvPr>
          <p:cNvSpPr/>
          <p:nvPr/>
        </p:nvSpPr>
        <p:spPr>
          <a:xfrm>
            <a:off x="0" y="0"/>
            <a:ext cx="9144000" cy="6858000"/>
          </a:xfrm>
          <a:prstGeom prst="rect">
            <a:avLst/>
          </a:prstGeom>
          <a:solidFill>
            <a:srgbClr val="212539">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32580572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Blank - Background Graph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9" name="Text Placeholder 8">
            <a:extLst>
              <a:ext uri="{FF2B5EF4-FFF2-40B4-BE49-F238E27FC236}">
                <a16:creationId xmlns:a16="http://schemas.microsoft.com/office/drawing/2014/main" id="{BAB5E596-5829-9A4B-A8F3-C5FE6B73C197}"/>
              </a:ext>
            </a:extLst>
          </p:cNvPr>
          <p:cNvSpPr>
            <a:spLocks noGrp="1"/>
          </p:cNvSpPr>
          <p:nvPr>
            <p:ph type="body" sz="quarter" idx="13"/>
          </p:nvPr>
        </p:nvSpPr>
        <p:spPr>
          <a:xfrm>
            <a:off x="1412081" y="2444750"/>
            <a:ext cx="6319838" cy="1968500"/>
          </a:xfrm>
          <a:solidFill>
            <a:srgbClr val="212539">
              <a:alpha val="63922"/>
            </a:srgbClr>
          </a:solidFill>
        </p:spPr>
        <p:txBody>
          <a:bodyPr anchor="ctr">
            <a:normAutofit/>
          </a:bodyPr>
          <a:lstStyle>
            <a:lvl1pPr marL="0" indent="0" algn="ctr">
              <a:buNone/>
              <a:defRPr sz="4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9859420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Wrong Background Graph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7" name="Rectangle 6">
            <a:extLst>
              <a:ext uri="{FF2B5EF4-FFF2-40B4-BE49-F238E27FC236}">
                <a16:creationId xmlns:a16="http://schemas.microsoft.com/office/drawing/2014/main" id="{65B43A07-9002-7E48-A3E5-AC5475BCE2FD}"/>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26909931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normAutofit/>
          </a:bodyPr>
          <a:lstStyle>
            <a:lvl1pPr>
              <a:defRPr sz="3000"/>
            </a:lvl1pPr>
            <a:lvl2pPr>
              <a:defRPr sz="3000"/>
            </a:lvl2pPr>
            <a:lvl3pPr>
              <a:defRPr sz="3000"/>
            </a:lvl3pPr>
            <a:lvl4pPr>
              <a:defRPr sz="3000"/>
            </a:lvl4pPr>
            <a:lvl5pPr>
              <a:defRPr sz="3000"/>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5FE8305D-F669-9A43-BCAC-750B4015E112}"/>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87436234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Backt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5689"/>
            </a:lvl1pPr>
            <a:lvl2pPr marL="812790" indent="0">
              <a:buNone/>
              <a:defRPr sz="4978"/>
            </a:lvl2pPr>
            <a:lvl3pPr marL="1625579" indent="0">
              <a:buNone/>
              <a:defRPr sz="4267"/>
            </a:lvl3pPr>
            <a:lvl4pPr marL="2438369" indent="0">
              <a:buNone/>
              <a:defRPr sz="3556"/>
            </a:lvl4pPr>
            <a:lvl5pPr marL="3251160" indent="0">
              <a:buNone/>
              <a:defRPr sz="3556"/>
            </a:lvl5pPr>
            <a:lvl6pPr marL="4063949" indent="0">
              <a:buNone/>
              <a:defRPr sz="3556"/>
            </a:lvl6pPr>
            <a:lvl7pPr marL="4876739" indent="0">
              <a:buNone/>
              <a:defRPr sz="3556"/>
            </a:lvl7pPr>
            <a:lvl8pPr marL="5689529" indent="0">
              <a:buNone/>
              <a:defRPr sz="3556"/>
            </a:lvl8pPr>
            <a:lvl9pPr marL="6502319" indent="0">
              <a:buNone/>
              <a:defRPr sz="3556"/>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F2FC644A-7951-0C4C-B237-09AC0FB21A8E}"/>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00132684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556175" y="959167"/>
            <a:ext cx="6616800" cy="9332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27" name="Google Shape;27;p6"/>
          <p:cNvSpPr txBox="1">
            <a:spLocks noGrp="1"/>
          </p:cNvSpPr>
          <p:nvPr>
            <p:ph type="body" idx="1"/>
          </p:nvPr>
        </p:nvSpPr>
        <p:spPr>
          <a:xfrm>
            <a:off x="1556175"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8" name="Google Shape;28;p6"/>
          <p:cNvSpPr txBox="1">
            <a:spLocks noGrp="1"/>
          </p:cNvSpPr>
          <p:nvPr>
            <p:ph type="body" idx="2"/>
          </p:nvPr>
        </p:nvSpPr>
        <p:spPr>
          <a:xfrm>
            <a:off x="4961272"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9" name="Google Shape;29;p6"/>
          <p:cNvSpPr txBox="1">
            <a:spLocks noGrp="1"/>
          </p:cNvSpPr>
          <p:nvPr>
            <p:ph type="sldNum" idx="12"/>
          </p:nvPr>
        </p:nvSpPr>
        <p:spPr>
          <a:xfrm>
            <a:off x="8277727" y="586396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
        <p:nvSpPr>
          <p:cNvPr id="7" name="Rectangle 6">
            <a:extLst>
              <a:ext uri="{FF2B5EF4-FFF2-40B4-BE49-F238E27FC236}">
                <a16:creationId xmlns:a16="http://schemas.microsoft.com/office/drawing/2014/main" id="{E363719E-F23A-4241-BB66-30A549EEAB57}"/>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47953746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 - Plain">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b="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4267"/>
            </a:lvl1pPr>
            <a:lvl2pPr marL="812790" indent="0" algn="ctr">
              <a:buNone/>
              <a:defRPr sz="3556"/>
            </a:lvl2pPr>
            <a:lvl3pPr marL="1625579" indent="0" algn="ctr">
              <a:buNone/>
              <a:defRPr sz="3200"/>
            </a:lvl3pPr>
            <a:lvl4pPr marL="2438369" indent="0" algn="ctr">
              <a:buNone/>
              <a:defRPr sz="2844"/>
            </a:lvl4pPr>
            <a:lvl5pPr marL="3251160" indent="0" algn="ctr">
              <a:buNone/>
              <a:defRPr sz="2844"/>
            </a:lvl5pPr>
            <a:lvl6pPr marL="4063949" indent="0" algn="ctr">
              <a:buNone/>
              <a:defRPr sz="2844"/>
            </a:lvl6pPr>
            <a:lvl7pPr marL="4876739" indent="0" algn="ctr">
              <a:buNone/>
              <a:defRPr sz="2844"/>
            </a:lvl7pPr>
            <a:lvl8pPr marL="5689529" indent="0" algn="ctr">
              <a:buNone/>
              <a:defRPr sz="2844"/>
            </a:lvl8pPr>
            <a:lvl9pPr marL="6502319"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lvl1pPr>
              <a:defRPr sz="1500"/>
            </a:lvl1p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lvl1pPr>
              <a:defRPr sz="1500"/>
            </a:lvl1pPr>
          </a:lstStyle>
          <a:p>
            <a:endParaRPr lang="en-US"/>
          </a:p>
        </p:txBody>
      </p:sp>
    </p:spTree>
    <p:extLst>
      <p:ext uri="{BB962C8B-B14F-4D97-AF65-F5344CB8AC3E}">
        <p14:creationId xmlns:p14="http://schemas.microsoft.com/office/powerpoint/2010/main" val="12618525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56935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1_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042335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Plai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69"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9"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556699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1_Two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31325672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1_Comparis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458353934"/>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1_Title Only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F11DF-402E-4812-AF8E-64921FFD9EC1}"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56865972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2 Picture Side By Side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1"/>
            <a:ext cx="457200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10239" y="0"/>
            <a:ext cx="4572000" cy="6858000"/>
          </a:xfrm>
        </p:spPr>
        <p:txBody>
          <a:bodyPr/>
          <a:lstStyle/>
          <a:p>
            <a:r>
              <a:rPr lang="en-US"/>
              <a:t>Click icon to add picture</a:t>
            </a:r>
            <a:endParaRPr lang="en-US" dirty="0"/>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02471715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3 Picture Side By Side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6114011" y="0"/>
            <a:ext cx="302895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3057525" cy="6858000"/>
          </a:xfrm>
        </p:spPr>
        <p:txBody>
          <a:bodyPr/>
          <a:lstStyle/>
          <a:p>
            <a:r>
              <a:rPr lang="en-US"/>
              <a:t>Click icon to add picture</a:t>
            </a:r>
            <a:endParaRPr lang="en-US" dirty="0"/>
          </a:p>
        </p:txBody>
      </p:sp>
      <p:sp>
        <p:nvSpPr>
          <p:cNvPr id="11" name="Picture Placeholder 11">
            <a:extLst>
              <a:ext uri="{FF2B5EF4-FFF2-40B4-BE49-F238E27FC236}">
                <a16:creationId xmlns:a16="http://schemas.microsoft.com/office/drawing/2014/main" id="{3BD0C951-3AF8-0B4C-B366-DC08BC4DE5CD}"/>
              </a:ext>
            </a:extLst>
          </p:cNvPr>
          <p:cNvSpPr>
            <a:spLocks noGrp="1"/>
          </p:cNvSpPr>
          <p:nvPr>
            <p:ph type="pic" sz="quarter" idx="15"/>
          </p:nvPr>
        </p:nvSpPr>
        <p:spPr>
          <a:xfrm>
            <a:off x="3057525" y="-30"/>
            <a:ext cx="3057525"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13994871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4 Picture Grid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7"/>
            <a:ext cx="4572000" cy="3429007"/>
          </a:xfrm>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3429007"/>
          </a:xfrm>
        </p:spPr>
        <p:txBody>
          <a:bodyPr/>
          <a:lstStyle/>
          <a:p>
            <a:r>
              <a:rPr lang="en-US"/>
              <a:t>Click icon to add picture</a:t>
            </a:r>
            <a:endParaRPr lang="en-US" dirty="0"/>
          </a:p>
        </p:txBody>
      </p:sp>
      <p:sp>
        <p:nvSpPr>
          <p:cNvPr id="11" name="Picture Placeholder 11">
            <a:extLst>
              <a:ext uri="{FF2B5EF4-FFF2-40B4-BE49-F238E27FC236}">
                <a16:creationId xmlns:a16="http://schemas.microsoft.com/office/drawing/2014/main" id="{2E914FA8-763F-464E-9DF9-5A07488705A1}"/>
              </a:ext>
            </a:extLst>
          </p:cNvPr>
          <p:cNvSpPr>
            <a:spLocks noGrp="1"/>
          </p:cNvSpPr>
          <p:nvPr>
            <p:ph type="pic" sz="quarter" idx="15"/>
          </p:nvPr>
        </p:nvSpPr>
        <p:spPr>
          <a:xfrm>
            <a:off x="4572000" y="3428994"/>
            <a:ext cx="4572000" cy="3429007"/>
          </a:xfrm>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856CEAB2-D4AD-F948-A46E-C5D2782690AA}"/>
              </a:ext>
            </a:extLst>
          </p:cNvPr>
          <p:cNvSpPr>
            <a:spLocks noGrp="1"/>
          </p:cNvSpPr>
          <p:nvPr>
            <p:ph type="pic" sz="quarter" idx="16"/>
          </p:nvPr>
        </p:nvSpPr>
        <p:spPr>
          <a:xfrm>
            <a:off x="0" y="3429002"/>
            <a:ext cx="4572000" cy="3428999"/>
          </a:xfrm>
        </p:spPr>
        <p:txBody>
          <a:bodyPr/>
          <a:lstStyle/>
          <a:p>
            <a:r>
              <a:rPr lang="en-US"/>
              <a:t>Click icon to add picture</a:t>
            </a:r>
            <a:endParaRPr lang="en-US" dirty="0"/>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188414566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 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765173444"/>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or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7" name="Text Placeholder 6">
            <a:extLst>
              <a:ext uri="{FF2B5EF4-FFF2-40B4-BE49-F238E27FC236}">
                <a16:creationId xmlns:a16="http://schemas.microsoft.com/office/drawing/2014/main" id="{6B8DB1B5-0F2F-E64A-83A1-4F7FB40270C0}"/>
              </a:ext>
            </a:extLst>
          </p:cNvPr>
          <p:cNvSpPr>
            <a:spLocks noGrp="1"/>
          </p:cNvSpPr>
          <p:nvPr>
            <p:ph type="body" sz="quarter" idx="13"/>
          </p:nvPr>
        </p:nvSpPr>
        <p:spPr>
          <a:xfrm>
            <a:off x="1603772" y="1434307"/>
            <a:ext cx="5936456" cy="3989387"/>
          </a:xfrm>
        </p:spPr>
        <p:txBody>
          <a:bodyPr anchor="ctr">
            <a:normAutofit/>
          </a:bodyPr>
          <a:lstStyle>
            <a:lvl1pPr marL="0" indent="0" algn="ctr">
              <a:buNone/>
              <a:defRPr sz="4500"/>
            </a:lvl1pPr>
          </a:lstStyle>
          <a:p>
            <a:pPr lvl="0"/>
            <a:r>
              <a:rPr lang="en-US"/>
              <a:t>Click to edit Master text styles</a:t>
            </a:r>
          </a:p>
        </p:txBody>
      </p:sp>
    </p:spTree>
    <p:extLst>
      <p:ext uri="{BB962C8B-B14F-4D97-AF65-F5344CB8AC3E}">
        <p14:creationId xmlns:p14="http://schemas.microsoft.com/office/powerpoint/2010/main" val="10088157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384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normAutofit/>
          </a:bodyPr>
          <a:lstStyle>
            <a:lvl1pPr>
              <a:defRPr sz="3000"/>
            </a:lvl1pPr>
            <a:lvl2pPr>
              <a:defRPr sz="3000"/>
            </a:lvl2pPr>
            <a:lvl3pPr>
              <a:defRPr sz="3000"/>
            </a:lvl3pPr>
            <a:lvl4pPr>
              <a:defRPr sz="3000"/>
            </a:lvl4pPr>
            <a:lvl5pPr>
              <a:defRPr sz="3000"/>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97837904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5689"/>
            </a:lvl1pPr>
            <a:lvl2pPr marL="812790" indent="0">
              <a:buNone/>
              <a:defRPr sz="4978"/>
            </a:lvl2pPr>
            <a:lvl3pPr marL="1625579" indent="0">
              <a:buNone/>
              <a:defRPr sz="4267"/>
            </a:lvl3pPr>
            <a:lvl4pPr marL="2438369" indent="0">
              <a:buNone/>
              <a:defRPr sz="3556"/>
            </a:lvl4pPr>
            <a:lvl5pPr marL="3251160" indent="0">
              <a:buNone/>
              <a:defRPr sz="3556"/>
            </a:lvl5pPr>
            <a:lvl6pPr marL="4063949" indent="0">
              <a:buNone/>
              <a:defRPr sz="3556"/>
            </a:lvl6pPr>
            <a:lvl7pPr marL="4876739" indent="0">
              <a:buNone/>
              <a:defRPr sz="3556"/>
            </a:lvl7pPr>
            <a:lvl8pPr marL="5689529" indent="0">
              <a:buNone/>
              <a:defRPr sz="3556"/>
            </a:lvl8pPr>
            <a:lvl9pPr marL="6502319" indent="0">
              <a:buNone/>
              <a:defRPr sz="3556"/>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36679370"/>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ubtitle" preserve="1">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912025" y="2822333"/>
            <a:ext cx="58026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a:p>
        </p:txBody>
      </p:sp>
      <p:sp>
        <p:nvSpPr>
          <p:cNvPr id="14" name="Google Shape;14;p3"/>
          <p:cNvSpPr txBox="1">
            <a:spLocks noGrp="1"/>
          </p:cNvSpPr>
          <p:nvPr>
            <p:ph type="subTitle" idx="1"/>
          </p:nvPr>
        </p:nvSpPr>
        <p:spPr>
          <a:xfrm>
            <a:off x="1912025" y="4193135"/>
            <a:ext cx="5802600" cy="1046400"/>
          </a:xfrm>
          <a:prstGeom prst="rect">
            <a:avLst/>
          </a:prstGeom>
        </p:spPr>
        <p:txBody>
          <a:bodyPr spcFirstLastPara="1" wrap="square" lIns="91425" tIns="91425" rIns="91425" bIns="91425" anchor="t" anchorCtr="0"/>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r>
              <a:rPr lang="en-US"/>
              <a:t>Click to edit Master subtitle style</a:t>
            </a:r>
            <a:endParaRPr/>
          </a:p>
        </p:txBody>
      </p:sp>
      <p:sp>
        <p:nvSpPr>
          <p:cNvPr id="15" name="Google Shape;15;p3"/>
          <p:cNvSpPr txBox="1">
            <a:spLocks noGrp="1"/>
          </p:cNvSpPr>
          <p:nvPr>
            <p:ph type="sldNum" idx="12"/>
          </p:nvPr>
        </p:nvSpPr>
        <p:spPr>
          <a:xfrm>
            <a:off x="8285609" y="587447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Tree>
    <p:extLst>
      <p:ext uri="{BB962C8B-B14F-4D97-AF65-F5344CB8AC3E}">
        <p14:creationId xmlns:p14="http://schemas.microsoft.com/office/powerpoint/2010/main" val="312485794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556175" y="959167"/>
            <a:ext cx="6616800" cy="9332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27" name="Google Shape;27;p6"/>
          <p:cNvSpPr txBox="1">
            <a:spLocks noGrp="1"/>
          </p:cNvSpPr>
          <p:nvPr>
            <p:ph type="body" idx="1"/>
          </p:nvPr>
        </p:nvSpPr>
        <p:spPr>
          <a:xfrm>
            <a:off x="1556175"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8" name="Google Shape;28;p6"/>
          <p:cNvSpPr txBox="1">
            <a:spLocks noGrp="1"/>
          </p:cNvSpPr>
          <p:nvPr>
            <p:ph type="body" idx="2"/>
          </p:nvPr>
        </p:nvSpPr>
        <p:spPr>
          <a:xfrm>
            <a:off x="4961272"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9" name="Google Shape;29;p6"/>
          <p:cNvSpPr txBox="1">
            <a:spLocks noGrp="1"/>
          </p:cNvSpPr>
          <p:nvPr>
            <p:ph type="sldNum" idx="12"/>
          </p:nvPr>
        </p:nvSpPr>
        <p:spPr>
          <a:xfrm>
            <a:off x="8277727" y="586396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Tree>
    <p:extLst>
      <p:ext uri="{BB962C8B-B14F-4D97-AF65-F5344CB8AC3E}">
        <p14:creationId xmlns:p14="http://schemas.microsoft.com/office/powerpoint/2010/main" val="2975470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A931-14D9-43C8-9183-BECB23034A7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576F7062-AEFD-409F-AC8A-93E3C05EF890}"/>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9572867-EE3D-4A09-8596-D986BA751B45}"/>
              </a:ext>
            </a:extLst>
          </p:cNvPr>
          <p:cNvSpPr>
            <a:spLocks noGrp="1"/>
          </p:cNvSpPr>
          <p:nvPr>
            <p:ph type="sldNum" idx="10"/>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3036872933"/>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195400" y="2554167"/>
            <a:ext cx="5307900" cy="1546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Tree>
    <p:extLst>
      <p:ext uri="{BB962C8B-B14F-4D97-AF65-F5344CB8AC3E}">
        <p14:creationId xmlns:p14="http://schemas.microsoft.com/office/powerpoint/2010/main" val="3235009382"/>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1809500" y="1968000"/>
            <a:ext cx="6128100" cy="1093200"/>
          </a:xfrm>
          <a:prstGeom prst="rect">
            <a:avLst/>
          </a:prstGeom>
        </p:spPr>
        <p:txBody>
          <a:bodyPr spcFirstLastPara="1" wrap="square" lIns="91425" tIns="91425" rIns="91425" bIns="91425" anchor="t" anchorCtr="0"/>
          <a:lstStyle>
            <a:lvl1pPr marL="457189" lvl="0" indent="-419090" rtl="0">
              <a:spcBef>
                <a:spcPts val="600"/>
              </a:spcBef>
              <a:spcAft>
                <a:spcPts val="0"/>
              </a:spcAft>
              <a:buSzPts val="3000"/>
              <a:buChar char="◈"/>
              <a:defRPr b="1" i="1"/>
            </a:lvl1pPr>
            <a:lvl2pPr marL="914378" lvl="1" indent="-380990" rtl="0">
              <a:spcBef>
                <a:spcPts val="0"/>
              </a:spcBef>
              <a:spcAft>
                <a:spcPts val="0"/>
              </a:spcAft>
              <a:buSzPts val="2400"/>
              <a:buChar char="◆"/>
              <a:defRPr b="1" i="1"/>
            </a:lvl2pPr>
            <a:lvl3pPr marL="1371566" lvl="2" indent="-380990" rtl="0">
              <a:spcBef>
                <a:spcPts val="0"/>
              </a:spcBef>
              <a:spcAft>
                <a:spcPts val="0"/>
              </a:spcAft>
              <a:buSzPts val="2400"/>
              <a:buChar char="◇"/>
              <a:defRPr b="1" i="1"/>
            </a:lvl3pPr>
            <a:lvl4pPr marL="1828754" lvl="3" indent="-342892" rtl="0">
              <a:spcBef>
                <a:spcPts val="0"/>
              </a:spcBef>
              <a:spcAft>
                <a:spcPts val="0"/>
              </a:spcAft>
              <a:buSzPts val="1800"/>
              <a:buChar char="⬥"/>
              <a:defRPr b="1" i="1"/>
            </a:lvl4pPr>
            <a:lvl5pPr marL="2285943" lvl="4" indent="-342892" rtl="0">
              <a:spcBef>
                <a:spcPts val="0"/>
              </a:spcBef>
              <a:spcAft>
                <a:spcPts val="0"/>
              </a:spcAft>
              <a:buSzPts val="1800"/>
              <a:buChar char="⬦"/>
              <a:defRPr b="1" i="1"/>
            </a:lvl5pPr>
            <a:lvl6pPr marL="2743132" lvl="5" indent="-342892" rtl="0">
              <a:spcBef>
                <a:spcPts val="0"/>
              </a:spcBef>
              <a:spcAft>
                <a:spcPts val="0"/>
              </a:spcAft>
              <a:buSzPts val="1800"/>
              <a:buChar char="⬦"/>
              <a:defRPr b="1" i="1"/>
            </a:lvl6pPr>
            <a:lvl7pPr marL="3200320" lvl="6" indent="-342892" rtl="0">
              <a:spcBef>
                <a:spcPts val="0"/>
              </a:spcBef>
              <a:spcAft>
                <a:spcPts val="0"/>
              </a:spcAft>
              <a:buSzPts val="1800"/>
              <a:buChar char="⬦"/>
              <a:defRPr b="1" i="1"/>
            </a:lvl7pPr>
            <a:lvl8pPr marL="3657509" lvl="7" indent="-342892" rtl="0">
              <a:spcBef>
                <a:spcPts val="0"/>
              </a:spcBef>
              <a:spcAft>
                <a:spcPts val="0"/>
              </a:spcAft>
              <a:buSzPts val="1800"/>
              <a:buChar char="⬦"/>
              <a:defRPr b="1" i="1"/>
            </a:lvl8pPr>
            <a:lvl9pPr marL="4114697" lvl="8" indent="-342892">
              <a:spcBef>
                <a:spcPts val="0"/>
              </a:spcBef>
              <a:spcAft>
                <a:spcPts val="0"/>
              </a:spcAft>
              <a:buSzPts val="1800"/>
              <a:buChar char="⬦"/>
              <a:defRPr b="1" i="1"/>
            </a:lvl9pPr>
          </a:lstStyle>
          <a:p>
            <a:pPr lvl="0"/>
            <a:r>
              <a:rPr lang="en-US"/>
              <a:t>Click to edit Master text styles</a:t>
            </a:r>
          </a:p>
        </p:txBody>
      </p:sp>
      <p:sp>
        <p:nvSpPr>
          <p:cNvPr id="18" name="Google Shape;18;p4"/>
          <p:cNvSpPr txBox="1"/>
          <p:nvPr/>
        </p:nvSpPr>
        <p:spPr>
          <a:xfrm>
            <a:off x="1705475" y="1300525"/>
            <a:ext cx="1957200" cy="8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a:solidFill>
                  <a:srgbClr val="25212A"/>
                </a:solidFill>
                <a:latin typeface="Oswald"/>
                <a:ea typeface="Oswald"/>
                <a:cs typeface="Oswald"/>
                <a:sym typeface="Oswald"/>
              </a:rPr>
              <a:t>“</a:t>
            </a:r>
            <a:endParaRPr sz="9600" b="1">
              <a:solidFill>
                <a:srgbClr val="25212A"/>
              </a:solidFill>
              <a:latin typeface="Oswald"/>
              <a:ea typeface="Oswald"/>
              <a:cs typeface="Oswald"/>
              <a:sym typeface="Oswald"/>
            </a:endParaRPr>
          </a:p>
        </p:txBody>
      </p:sp>
      <p:sp>
        <p:nvSpPr>
          <p:cNvPr id="19" name="Google Shape;19;p4"/>
          <p:cNvSpPr txBox="1">
            <a:spLocks noGrp="1"/>
          </p:cNvSpPr>
          <p:nvPr>
            <p:ph type="sldNum" idx="12"/>
          </p:nvPr>
        </p:nvSpPr>
        <p:spPr>
          <a:xfrm>
            <a:off x="8285609" y="586396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2463754"/>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 Background Graphic">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b="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4267"/>
            </a:lvl1pPr>
            <a:lvl2pPr marL="812790" indent="0" algn="ctr">
              <a:buNone/>
              <a:defRPr sz="3556"/>
            </a:lvl2pPr>
            <a:lvl3pPr marL="1625579" indent="0" algn="ctr">
              <a:buNone/>
              <a:defRPr sz="3200"/>
            </a:lvl3pPr>
            <a:lvl4pPr marL="2438369" indent="0" algn="ctr">
              <a:buNone/>
              <a:defRPr sz="2844"/>
            </a:lvl4pPr>
            <a:lvl5pPr marL="3251160" indent="0" algn="ctr">
              <a:buNone/>
              <a:defRPr sz="2844"/>
            </a:lvl5pPr>
            <a:lvl6pPr marL="4063949" indent="0" algn="ctr">
              <a:buNone/>
              <a:defRPr sz="2844"/>
            </a:lvl6pPr>
            <a:lvl7pPr marL="4876739" indent="0" algn="ctr">
              <a:buNone/>
              <a:defRPr sz="2844"/>
            </a:lvl7pPr>
            <a:lvl8pPr marL="5689529" indent="0" algn="ctr">
              <a:buNone/>
              <a:defRPr sz="2844"/>
            </a:lvl8pPr>
            <a:lvl9pPr marL="6502319"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lvl1pPr>
              <a:defRPr sz="1500"/>
            </a:lvl1p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lvl1pPr>
              <a:defRPr sz="1500"/>
            </a:lvl1pPr>
          </a:lstStyle>
          <a:p>
            <a:endParaRPr lang="en-US"/>
          </a:p>
        </p:txBody>
      </p:sp>
      <p:sp>
        <p:nvSpPr>
          <p:cNvPr id="6" name="Rectangle 5">
            <a:extLst>
              <a:ext uri="{FF2B5EF4-FFF2-40B4-BE49-F238E27FC236}">
                <a16:creationId xmlns:a16="http://schemas.microsoft.com/office/drawing/2014/main" id="{FF69859B-0B7C-2F46-BF49-065F01B0C46F}"/>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1380671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A97E31BC-9FC2-584B-A827-F233E62CC153}"/>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4112179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69"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9"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5988E4D9-44FF-A945-8A86-DBD5A16F7A32}"/>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65554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Text Placeholder 2"/>
          <p:cNvSpPr>
            <a:spLocks noGrp="1"/>
          </p:cNvSpPr>
          <p:nvPr>
            <p:ph type="body" idx="1"/>
          </p:nvPr>
        </p:nvSpPr>
        <p:spPr>
          <a:xfrm>
            <a:off x="457200" y="1535113"/>
            <a:ext cx="4040188" cy="639762"/>
          </a:xfrm>
          <a:solidFill>
            <a:srgbClr val="0E3B58">
              <a:alpha val="78000"/>
            </a:srgbClr>
          </a:solidFill>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solidFill>
            <a:srgbClr val="0E3B58">
              <a:alpha val="78000"/>
            </a:srgbClr>
          </a:solidFill>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69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435CE5CC-744E-B748-833B-4BD552E231DF}"/>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9955202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488665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F11DF-402E-4812-AF8E-64921FFD9EC1}"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AB0FF-0C39-40A7-9EA4-626D481A495F}" type="slidenum">
              <a:rPr lang="en-US" smtClean="0"/>
              <a:t>‹#›</a:t>
            </a:fld>
            <a:endParaRPr lang="en-US"/>
          </a:p>
        </p:txBody>
      </p:sp>
      <p:sp>
        <p:nvSpPr>
          <p:cNvPr id="6" name="Rectangle 5">
            <a:extLst>
              <a:ext uri="{FF2B5EF4-FFF2-40B4-BE49-F238E27FC236}">
                <a16:creationId xmlns:a16="http://schemas.microsoft.com/office/drawing/2014/main" id="{B85CACA0-7584-564D-8D0F-2C792F2A6E29}"/>
              </a:ext>
            </a:extLst>
          </p:cNvPr>
          <p:cNvSpPr/>
          <p:nvPr/>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8326707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 Picture Side By Side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1"/>
            <a:ext cx="457200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15"/>
            <a:ext cx="9144000" cy="6858000"/>
          </a:xfrm>
          <a:prstGeom prst="rect">
            <a:avLst/>
          </a:prstGeom>
          <a:solidFill>
            <a:srgbClr val="23253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658151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3 Picture Side By Side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6114011" y="0"/>
            <a:ext cx="302895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3057525" cy="6858000"/>
          </a:xfrm>
        </p:spPr>
        <p:txBody>
          <a:bodyPr/>
          <a:lstStyle/>
          <a:p>
            <a:r>
              <a:rPr lang="en-US"/>
              <a:t>Click icon to add picture</a:t>
            </a:r>
          </a:p>
        </p:txBody>
      </p:sp>
      <p:sp>
        <p:nvSpPr>
          <p:cNvPr id="11" name="Picture Placeholder 11">
            <a:extLst>
              <a:ext uri="{FF2B5EF4-FFF2-40B4-BE49-F238E27FC236}">
                <a16:creationId xmlns:a16="http://schemas.microsoft.com/office/drawing/2014/main" id="{3BD0C951-3AF8-0B4C-B366-DC08BC4DE5CD}"/>
              </a:ext>
            </a:extLst>
          </p:cNvPr>
          <p:cNvSpPr>
            <a:spLocks noGrp="1"/>
          </p:cNvSpPr>
          <p:nvPr>
            <p:ph type="pic" sz="quarter" idx="15"/>
          </p:nvPr>
        </p:nvSpPr>
        <p:spPr>
          <a:xfrm>
            <a:off x="3057525" y="-30"/>
            <a:ext cx="3057525"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15"/>
            <a:ext cx="9144000" cy="6858000"/>
          </a:xfrm>
          <a:prstGeom prst="rect">
            <a:avLst/>
          </a:prstGeom>
          <a:solidFill>
            <a:srgbClr val="23253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956109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4 Picture Grid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7"/>
            <a:ext cx="4572000" cy="3429007"/>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3429007"/>
          </a:xfrm>
        </p:spPr>
        <p:txBody>
          <a:bodyPr/>
          <a:lstStyle/>
          <a:p>
            <a:r>
              <a:rPr lang="en-US"/>
              <a:t>Click icon to add picture</a:t>
            </a:r>
          </a:p>
        </p:txBody>
      </p:sp>
      <p:sp>
        <p:nvSpPr>
          <p:cNvPr id="11" name="Picture Placeholder 11">
            <a:extLst>
              <a:ext uri="{FF2B5EF4-FFF2-40B4-BE49-F238E27FC236}">
                <a16:creationId xmlns:a16="http://schemas.microsoft.com/office/drawing/2014/main" id="{2E914FA8-763F-464E-9DF9-5A07488705A1}"/>
              </a:ext>
            </a:extLst>
          </p:cNvPr>
          <p:cNvSpPr>
            <a:spLocks noGrp="1"/>
          </p:cNvSpPr>
          <p:nvPr>
            <p:ph type="pic" sz="quarter" idx="15"/>
          </p:nvPr>
        </p:nvSpPr>
        <p:spPr>
          <a:xfrm>
            <a:off x="4572000" y="3440994"/>
            <a:ext cx="4572000" cy="3429007"/>
          </a:xfrm>
        </p:spPr>
        <p:txBody>
          <a:bodyPr/>
          <a:lstStyle/>
          <a:p>
            <a:r>
              <a:rPr lang="en-US"/>
              <a:t>Click icon to add picture</a:t>
            </a:r>
          </a:p>
        </p:txBody>
      </p:sp>
      <p:sp>
        <p:nvSpPr>
          <p:cNvPr id="14" name="Picture Placeholder 11">
            <a:extLst>
              <a:ext uri="{FF2B5EF4-FFF2-40B4-BE49-F238E27FC236}">
                <a16:creationId xmlns:a16="http://schemas.microsoft.com/office/drawing/2014/main" id="{856CEAB2-D4AD-F948-A46E-C5D2782690AA}"/>
              </a:ext>
            </a:extLst>
          </p:cNvPr>
          <p:cNvSpPr>
            <a:spLocks noGrp="1"/>
          </p:cNvSpPr>
          <p:nvPr>
            <p:ph type="pic" sz="quarter" idx="16"/>
          </p:nvPr>
        </p:nvSpPr>
        <p:spPr>
          <a:xfrm>
            <a:off x="0" y="3439609"/>
            <a:ext cx="4572000" cy="3429007"/>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11993"/>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882118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Background Graph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7" name="Rectangle 6">
            <a:extLst>
              <a:ext uri="{FF2B5EF4-FFF2-40B4-BE49-F238E27FC236}">
                <a16:creationId xmlns:a16="http://schemas.microsoft.com/office/drawing/2014/main" id="{65B43A07-9002-7E48-A3E5-AC5475BCE2FD}"/>
              </a:ext>
            </a:extLst>
          </p:cNvPr>
          <p:cNvSpPr/>
          <p:nvPr/>
        </p:nvSpPr>
        <p:spPr>
          <a:xfrm>
            <a:off x="0" y="0"/>
            <a:ext cx="9144000" cy="6858000"/>
          </a:xfrm>
          <a:prstGeom prst="rect">
            <a:avLst/>
          </a:prstGeom>
          <a:solidFill>
            <a:srgbClr val="23253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18412563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normAutofit/>
          </a:bodyPr>
          <a:lstStyle>
            <a:lvl1pPr>
              <a:defRPr sz="3000"/>
            </a:lvl1pPr>
            <a:lvl2pPr>
              <a:defRPr sz="3000"/>
            </a:lvl2pPr>
            <a:lvl3pPr>
              <a:defRPr sz="3000"/>
            </a:lvl3pPr>
            <a:lvl4pPr>
              <a:defRPr sz="3000"/>
            </a:lvl4pPr>
            <a:lvl5pPr>
              <a:defRPr sz="3000"/>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5FE8305D-F669-9A43-BCAC-750B4015E112}"/>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67119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Backt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5689"/>
            </a:lvl1pPr>
            <a:lvl2pPr marL="812790" indent="0">
              <a:buNone/>
              <a:defRPr sz="4978"/>
            </a:lvl2pPr>
            <a:lvl3pPr marL="1625579" indent="0">
              <a:buNone/>
              <a:defRPr sz="4267"/>
            </a:lvl3pPr>
            <a:lvl4pPr marL="2438369" indent="0">
              <a:buNone/>
              <a:defRPr sz="3556"/>
            </a:lvl4pPr>
            <a:lvl5pPr marL="3251160" indent="0">
              <a:buNone/>
              <a:defRPr sz="3556"/>
            </a:lvl5pPr>
            <a:lvl6pPr marL="4063949" indent="0">
              <a:buNone/>
              <a:defRPr sz="3556"/>
            </a:lvl6pPr>
            <a:lvl7pPr marL="4876739" indent="0">
              <a:buNone/>
              <a:defRPr sz="3556"/>
            </a:lvl7pPr>
            <a:lvl8pPr marL="5689529" indent="0">
              <a:buNone/>
              <a:defRPr sz="3556"/>
            </a:lvl8pPr>
            <a:lvl9pPr marL="6502319" indent="0">
              <a:buNone/>
              <a:defRPr sz="3556"/>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F2FC644A-7951-0C4C-B237-09AC0FB21A8E}"/>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1204931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1_Title Slide - Plain">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b="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4267"/>
            </a:lvl1pPr>
            <a:lvl2pPr marL="812790" indent="0" algn="ctr">
              <a:buNone/>
              <a:defRPr sz="3556"/>
            </a:lvl2pPr>
            <a:lvl3pPr marL="1625579" indent="0" algn="ctr">
              <a:buNone/>
              <a:defRPr sz="3200"/>
            </a:lvl3pPr>
            <a:lvl4pPr marL="2438369" indent="0" algn="ctr">
              <a:buNone/>
              <a:defRPr sz="2844"/>
            </a:lvl4pPr>
            <a:lvl5pPr marL="3251160" indent="0" algn="ctr">
              <a:buNone/>
              <a:defRPr sz="2844"/>
            </a:lvl5pPr>
            <a:lvl6pPr marL="4063949" indent="0" algn="ctr">
              <a:buNone/>
              <a:defRPr sz="2844"/>
            </a:lvl6pPr>
            <a:lvl7pPr marL="4876739" indent="0" algn="ctr">
              <a:buNone/>
              <a:defRPr sz="2844"/>
            </a:lvl7pPr>
            <a:lvl8pPr marL="5689529" indent="0" algn="ctr">
              <a:buNone/>
              <a:defRPr sz="2844"/>
            </a:lvl8pPr>
            <a:lvl9pPr marL="6502319"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lvl1pPr>
              <a:defRPr sz="1500"/>
            </a:lvl1p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lvl1pPr>
              <a:defRPr sz="1500"/>
            </a:lvl1pPr>
          </a:lstStyle>
          <a:p>
            <a:endParaRPr lang="en-US"/>
          </a:p>
        </p:txBody>
      </p:sp>
    </p:spTree>
    <p:extLst>
      <p:ext uri="{BB962C8B-B14F-4D97-AF65-F5344CB8AC3E}">
        <p14:creationId xmlns:p14="http://schemas.microsoft.com/office/powerpoint/2010/main" val="397786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Tree>
    <p:extLst>
      <p:ext uri="{BB962C8B-B14F-4D97-AF65-F5344CB8AC3E}">
        <p14:creationId xmlns:p14="http://schemas.microsoft.com/office/powerpoint/2010/main" val="3903877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1_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45982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Plai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69"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9"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728248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1_Two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941339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1_Comparis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4145833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1_Title Only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F11DF-402E-4812-AF8E-64921FFD9EC1}"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169964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2 Picture Side By Side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1"/>
            <a:ext cx="457200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10239" y="0"/>
            <a:ext cx="4572000"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326187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3 Picture Side By Side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6114011" y="0"/>
            <a:ext cx="302895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3057525" cy="6858000"/>
          </a:xfrm>
        </p:spPr>
        <p:txBody>
          <a:bodyPr/>
          <a:lstStyle/>
          <a:p>
            <a:r>
              <a:rPr lang="en-US"/>
              <a:t>Click icon to add picture</a:t>
            </a:r>
          </a:p>
        </p:txBody>
      </p:sp>
      <p:sp>
        <p:nvSpPr>
          <p:cNvPr id="11" name="Picture Placeholder 11">
            <a:extLst>
              <a:ext uri="{FF2B5EF4-FFF2-40B4-BE49-F238E27FC236}">
                <a16:creationId xmlns:a16="http://schemas.microsoft.com/office/drawing/2014/main" id="{3BD0C951-3AF8-0B4C-B366-DC08BC4DE5CD}"/>
              </a:ext>
            </a:extLst>
          </p:cNvPr>
          <p:cNvSpPr>
            <a:spLocks noGrp="1"/>
          </p:cNvSpPr>
          <p:nvPr>
            <p:ph type="pic" sz="quarter" idx="15"/>
          </p:nvPr>
        </p:nvSpPr>
        <p:spPr>
          <a:xfrm>
            <a:off x="3057525" y="-30"/>
            <a:ext cx="3057525"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4081960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4 Picture Grid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7"/>
            <a:ext cx="4572000" cy="3429007"/>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3429007"/>
          </a:xfrm>
        </p:spPr>
        <p:txBody>
          <a:bodyPr/>
          <a:lstStyle/>
          <a:p>
            <a:r>
              <a:rPr lang="en-US"/>
              <a:t>Click icon to add picture</a:t>
            </a:r>
          </a:p>
        </p:txBody>
      </p:sp>
      <p:sp>
        <p:nvSpPr>
          <p:cNvPr id="11" name="Picture Placeholder 11">
            <a:extLst>
              <a:ext uri="{FF2B5EF4-FFF2-40B4-BE49-F238E27FC236}">
                <a16:creationId xmlns:a16="http://schemas.microsoft.com/office/drawing/2014/main" id="{2E914FA8-763F-464E-9DF9-5A07488705A1}"/>
              </a:ext>
            </a:extLst>
          </p:cNvPr>
          <p:cNvSpPr>
            <a:spLocks noGrp="1"/>
          </p:cNvSpPr>
          <p:nvPr>
            <p:ph type="pic" sz="quarter" idx="15"/>
          </p:nvPr>
        </p:nvSpPr>
        <p:spPr>
          <a:xfrm>
            <a:off x="4572000" y="3440994"/>
            <a:ext cx="4572000" cy="3429007"/>
          </a:xfrm>
        </p:spPr>
        <p:txBody>
          <a:bodyPr/>
          <a:lstStyle/>
          <a:p>
            <a:r>
              <a:rPr lang="en-US"/>
              <a:t>Click icon to add picture</a:t>
            </a:r>
          </a:p>
        </p:txBody>
      </p:sp>
      <p:sp>
        <p:nvSpPr>
          <p:cNvPr id="14" name="Picture Placeholder 11">
            <a:extLst>
              <a:ext uri="{FF2B5EF4-FFF2-40B4-BE49-F238E27FC236}">
                <a16:creationId xmlns:a16="http://schemas.microsoft.com/office/drawing/2014/main" id="{856CEAB2-D4AD-F948-A46E-C5D2782690AA}"/>
              </a:ext>
            </a:extLst>
          </p:cNvPr>
          <p:cNvSpPr>
            <a:spLocks noGrp="1"/>
          </p:cNvSpPr>
          <p:nvPr>
            <p:ph type="pic" sz="quarter" idx="16"/>
          </p:nvPr>
        </p:nvSpPr>
        <p:spPr>
          <a:xfrm>
            <a:off x="0" y="3439609"/>
            <a:ext cx="4572000" cy="3429007"/>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13332140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Blank - 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11978485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normAutofit/>
          </a:bodyPr>
          <a:lstStyle>
            <a:lvl1pPr>
              <a:defRPr sz="3000"/>
            </a:lvl1pPr>
            <a:lvl2pPr>
              <a:defRPr sz="3000"/>
            </a:lvl2pPr>
            <a:lvl3pPr>
              <a:defRPr sz="3000"/>
            </a:lvl3pPr>
            <a:lvl4pPr>
              <a:defRPr sz="3000"/>
            </a:lvl4pPr>
            <a:lvl5pPr>
              <a:defRPr sz="3000"/>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92040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743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5689"/>
            </a:lvl1pPr>
            <a:lvl2pPr marL="812790" indent="0">
              <a:buNone/>
              <a:defRPr sz="4978"/>
            </a:lvl2pPr>
            <a:lvl3pPr marL="1625579" indent="0">
              <a:buNone/>
              <a:defRPr sz="4267"/>
            </a:lvl3pPr>
            <a:lvl4pPr marL="2438369" indent="0">
              <a:buNone/>
              <a:defRPr sz="3556"/>
            </a:lvl4pPr>
            <a:lvl5pPr marL="3251160" indent="0">
              <a:buNone/>
              <a:defRPr sz="3556"/>
            </a:lvl5pPr>
            <a:lvl6pPr marL="4063949" indent="0">
              <a:buNone/>
              <a:defRPr sz="3556"/>
            </a:lvl6pPr>
            <a:lvl7pPr marL="4876739" indent="0">
              <a:buNone/>
              <a:defRPr sz="3556"/>
            </a:lvl7pPr>
            <a:lvl8pPr marL="5689529" indent="0">
              <a:buNone/>
              <a:defRPr sz="3556"/>
            </a:lvl8pPr>
            <a:lvl9pPr marL="6502319" indent="0">
              <a:buNone/>
              <a:defRPr sz="3556"/>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538524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ubtitle" preserve="1">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912025" y="2822333"/>
            <a:ext cx="58026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a:p>
        </p:txBody>
      </p:sp>
      <p:sp>
        <p:nvSpPr>
          <p:cNvPr id="14" name="Google Shape;14;p3"/>
          <p:cNvSpPr txBox="1">
            <a:spLocks noGrp="1"/>
          </p:cNvSpPr>
          <p:nvPr>
            <p:ph type="subTitle" idx="1"/>
          </p:nvPr>
        </p:nvSpPr>
        <p:spPr>
          <a:xfrm>
            <a:off x="1912025" y="4193135"/>
            <a:ext cx="5802600" cy="1046400"/>
          </a:xfrm>
          <a:prstGeom prst="rect">
            <a:avLst/>
          </a:prstGeom>
        </p:spPr>
        <p:txBody>
          <a:bodyPr spcFirstLastPara="1" wrap="square" lIns="91425" tIns="91425" rIns="91425" bIns="91425" anchor="t" anchorCtr="0"/>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r>
              <a:rPr lang="en-US"/>
              <a:t>Click to edit Master subtitle style</a:t>
            </a:r>
            <a:endParaRPr/>
          </a:p>
        </p:txBody>
      </p:sp>
      <p:sp>
        <p:nvSpPr>
          <p:cNvPr id="15" name="Google Shape;15;p3"/>
          <p:cNvSpPr txBox="1">
            <a:spLocks noGrp="1"/>
          </p:cNvSpPr>
          <p:nvPr>
            <p:ph type="sldNum" idx="12"/>
          </p:nvPr>
        </p:nvSpPr>
        <p:spPr>
          <a:xfrm>
            <a:off x="8285609" y="587447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Tree>
    <p:extLst>
      <p:ext uri="{BB962C8B-B14F-4D97-AF65-F5344CB8AC3E}">
        <p14:creationId xmlns:p14="http://schemas.microsoft.com/office/powerpoint/2010/main" val="17333871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556175" y="959167"/>
            <a:ext cx="6616800" cy="9332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27" name="Google Shape;27;p6"/>
          <p:cNvSpPr txBox="1">
            <a:spLocks noGrp="1"/>
          </p:cNvSpPr>
          <p:nvPr>
            <p:ph type="body" idx="1"/>
          </p:nvPr>
        </p:nvSpPr>
        <p:spPr>
          <a:xfrm>
            <a:off x="1556175"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8" name="Google Shape;28;p6"/>
          <p:cNvSpPr txBox="1">
            <a:spLocks noGrp="1"/>
          </p:cNvSpPr>
          <p:nvPr>
            <p:ph type="body" idx="2"/>
          </p:nvPr>
        </p:nvSpPr>
        <p:spPr>
          <a:xfrm>
            <a:off x="4961272"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9" name="Google Shape;29;p6"/>
          <p:cNvSpPr txBox="1">
            <a:spLocks noGrp="1"/>
          </p:cNvSpPr>
          <p:nvPr>
            <p:ph type="sldNum" idx="12"/>
          </p:nvPr>
        </p:nvSpPr>
        <p:spPr>
          <a:xfrm>
            <a:off x="8277727" y="586396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Tree>
    <p:extLst>
      <p:ext uri="{BB962C8B-B14F-4D97-AF65-F5344CB8AC3E}">
        <p14:creationId xmlns:p14="http://schemas.microsoft.com/office/powerpoint/2010/main" val="3643079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F059-28CA-4333-B7ED-0F6358CF5991}"/>
              </a:ext>
            </a:extLst>
          </p:cNvPr>
          <p:cNvSpPr txBox="1">
            <a:spLocks noGrp="1"/>
          </p:cNvSpPr>
          <p:nvPr>
            <p:ph type="ctrTitle"/>
          </p:nvPr>
        </p:nvSpPr>
        <p:spPr>
          <a:xfrm>
            <a:off x="1143002" y="1122361"/>
            <a:ext cx="6858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4C5285FD-4C1D-48DB-B6A4-16C7782B94D0}"/>
              </a:ext>
            </a:extLst>
          </p:cNvPr>
          <p:cNvSpPr txBox="1">
            <a:spLocks noGrp="1"/>
          </p:cNvSpPr>
          <p:nvPr>
            <p:ph type="subTitle" idx="1"/>
          </p:nvPr>
        </p:nvSpPr>
        <p:spPr>
          <a:xfrm>
            <a:off x="1143002" y="3602041"/>
            <a:ext cx="6858000" cy="1655758"/>
          </a:xfrm>
        </p:spPr>
        <p:txBody>
          <a:bodyPr anchorCtr="1"/>
          <a:lstStyle>
            <a:lvl1pPr marL="0" indent="0" algn="ctr">
              <a:buNone/>
              <a:defRPr sz="4267"/>
            </a:lvl1pPr>
          </a:lstStyle>
          <a:p>
            <a:pPr lvl="0"/>
            <a:r>
              <a:rPr lang="en-US"/>
              <a:t>Click to edit Master subtitle style</a:t>
            </a:r>
          </a:p>
        </p:txBody>
      </p:sp>
      <p:sp>
        <p:nvSpPr>
          <p:cNvPr id="4" name="Date Placeholder 3">
            <a:extLst>
              <a:ext uri="{FF2B5EF4-FFF2-40B4-BE49-F238E27FC236}">
                <a16:creationId xmlns:a16="http://schemas.microsoft.com/office/drawing/2014/main" id="{3C537C11-ED0A-4B3A-836B-7D1CE02D87E0}"/>
              </a:ext>
            </a:extLst>
          </p:cNvPr>
          <p:cNvSpPr txBox="1">
            <a:spLocks noGrp="1"/>
          </p:cNvSpPr>
          <p:nvPr>
            <p:ph type="dt" sz="half" idx="7"/>
          </p:nvPr>
        </p:nvSpPr>
        <p:spPr/>
        <p:txBody>
          <a:bodyPr/>
          <a:lstStyle>
            <a:lvl1pPr>
              <a:defRPr/>
            </a:lvl1pPr>
          </a:lstStyle>
          <a:p>
            <a:pPr lvl="0"/>
            <a:fld id="{417CC9F6-0F62-46F8-99A1-AB40A6965F8D}" type="datetime1">
              <a:rPr lang="en-US"/>
              <a:pPr lvl="0"/>
              <a:t>1/19/2022</a:t>
            </a:fld>
            <a:endParaRPr lang="en-US"/>
          </a:p>
        </p:txBody>
      </p:sp>
      <p:sp>
        <p:nvSpPr>
          <p:cNvPr id="5" name="Footer Placeholder 4">
            <a:extLst>
              <a:ext uri="{FF2B5EF4-FFF2-40B4-BE49-F238E27FC236}">
                <a16:creationId xmlns:a16="http://schemas.microsoft.com/office/drawing/2014/main" id="{D0226B3F-1DBE-486A-B8F2-C403042B6E98}"/>
              </a:ext>
            </a:extLst>
          </p:cNvPr>
          <p:cNvSpPr txBox="1">
            <a:spLocks noGrp="1"/>
          </p:cNvSpPr>
          <p:nvPr>
            <p:ph type="ftr" sz="quarter" idx="9"/>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6CAB3D44-71F6-4182-8233-9CC5584C4226}"/>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14067571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1C9-25EE-4F52-A99E-3CF31557290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F94EFA6-5B88-49B4-A69A-8D86EEE5A7D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966B0-5DBE-4F7E-8492-66335743526B}"/>
              </a:ext>
            </a:extLst>
          </p:cNvPr>
          <p:cNvSpPr txBox="1">
            <a:spLocks noGrp="1"/>
          </p:cNvSpPr>
          <p:nvPr>
            <p:ph type="dt" sz="half" idx="7"/>
          </p:nvPr>
        </p:nvSpPr>
        <p:spPr/>
        <p:txBody>
          <a:bodyPr/>
          <a:lstStyle>
            <a:lvl1pPr>
              <a:defRPr/>
            </a:lvl1pPr>
          </a:lstStyle>
          <a:p>
            <a:pPr lvl="0"/>
            <a:fld id="{1D3FBF40-980E-409C-A997-52F4D2308D65}" type="datetime1">
              <a:rPr lang="en-US"/>
              <a:pPr lvl="0"/>
              <a:t>1/19/2022</a:t>
            </a:fld>
            <a:endParaRPr lang="en-US"/>
          </a:p>
        </p:txBody>
      </p:sp>
      <p:sp>
        <p:nvSpPr>
          <p:cNvPr id="5" name="Footer Placeholder 4">
            <a:extLst>
              <a:ext uri="{FF2B5EF4-FFF2-40B4-BE49-F238E27FC236}">
                <a16:creationId xmlns:a16="http://schemas.microsoft.com/office/drawing/2014/main" id="{49DCB3A4-8631-4225-A7BF-2FF972DF39AE}"/>
              </a:ext>
            </a:extLst>
          </p:cNvPr>
          <p:cNvSpPr txBox="1">
            <a:spLocks noGrp="1"/>
          </p:cNvSpPr>
          <p:nvPr>
            <p:ph type="ftr" sz="quarter" idx="9"/>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7EB5D14F-3010-41ED-97EF-35593D485311}"/>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4176613194"/>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BF74-E65A-42A4-853A-D5BA6EF814DC}"/>
              </a:ext>
            </a:extLst>
          </p:cNvPr>
          <p:cNvSpPr txBox="1">
            <a:spLocks noGrp="1"/>
          </p:cNvSpPr>
          <p:nvPr>
            <p:ph type="title"/>
          </p:nvPr>
        </p:nvSpPr>
        <p:spPr>
          <a:xfrm>
            <a:off x="623885" y="1709736"/>
            <a:ext cx="78867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F0529103-FFE2-49D2-BB44-1A727921F97B}"/>
              </a:ext>
            </a:extLst>
          </p:cNvPr>
          <p:cNvSpPr txBox="1">
            <a:spLocks noGrp="1"/>
          </p:cNvSpPr>
          <p:nvPr>
            <p:ph type="body" idx="1"/>
          </p:nvPr>
        </p:nvSpPr>
        <p:spPr>
          <a:xfrm>
            <a:off x="623885" y="4589465"/>
            <a:ext cx="7886700" cy="1500182"/>
          </a:xfrm>
        </p:spPr>
        <p:txBody>
          <a:bodyPr/>
          <a:lstStyle>
            <a:lvl1pPr marL="0" indent="0">
              <a:buNone/>
              <a:defRPr sz="4267">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C4570808-2F9A-438B-92F4-8335BEE6D9D3}"/>
              </a:ext>
            </a:extLst>
          </p:cNvPr>
          <p:cNvSpPr txBox="1">
            <a:spLocks noGrp="1"/>
          </p:cNvSpPr>
          <p:nvPr>
            <p:ph type="dt" sz="half" idx="7"/>
          </p:nvPr>
        </p:nvSpPr>
        <p:spPr/>
        <p:txBody>
          <a:bodyPr/>
          <a:lstStyle>
            <a:lvl1pPr>
              <a:defRPr/>
            </a:lvl1pPr>
          </a:lstStyle>
          <a:p>
            <a:pPr lvl="0"/>
            <a:fld id="{0FA6C429-0969-429C-AD5B-AD726B78C711}" type="datetime1">
              <a:rPr lang="en-US"/>
              <a:pPr lvl="0"/>
              <a:t>1/19/2022</a:t>
            </a:fld>
            <a:endParaRPr lang="en-US"/>
          </a:p>
        </p:txBody>
      </p:sp>
      <p:sp>
        <p:nvSpPr>
          <p:cNvPr id="5" name="Footer Placeholder 4">
            <a:extLst>
              <a:ext uri="{FF2B5EF4-FFF2-40B4-BE49-F238E27FC236}">
                <a16:creationId xmlns:a16="http://schemas.microsoft.com/office/drawing/2014/main" id="{1D702FAE-2456-45D2-BBCC-69D034DA672D}"/>
              </a:ext>
            </a:extLst>
          </p:cNvPr>
          <p:cNvSpPr txBox="1">
            <a:spLocks noGrp="1"/>
          </p:cNvSpPr>
          <p:nvPr>
            <p:ph type="ftr" sz="quarter" idx="9"/>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29B44FDB-8CAA-412E-AD92-556580409F88}"/>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032919314"/>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E902-6D08-4DBB-8D3D-700F3E4B137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367B86BD-06B6-4072-889D-9B94C718E739}"/>
              </a:ext>
            </a:extLst>
          </p:cNvPr>
          <p:cNvSpPr txBox="1">
            <a:spLocks noGrp="1"/>
          </p:cNvSpPr>
          <p:nvPr>
            <p:ph idx="1"/>
          </p:nvPr>
        </p:nvSpPr>
        <p:spPr>
          <a:xfrm>
            <a:off x="628653"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A05A6-9CB7-43AF-8051-887E8899B6E5}"/>
              </a:ext>
            </a:extLst>
          </p:cNvPr>
          <p:cNvSpPr txBox="1">
            <a:spLocks noGrp="1"/>
          </p:cNvSpPr>
          <p:nvPr>
            <p:ph idx="2"/>
          </p:nvPr>
        </p:nvSpPr>
        <p:spPr>
          <a:xfrm>
            <a:off x="4629151"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B8F978-49EF-4279-9C6B-D7B71157C991}"/>
              </a:ext>
            </a:extLst>
          </p:cNvPr>
          <p:cNvSpPr txBox="1">
            <a:spLocks noGrp="1"/>
          </p:cNvSpPr>
          <p:nvPr>
            <p:ph type="dt" sz="half" idx="7"/>
          </p:nvPr>
        </p:nvSpPr>
        <p:spPr/>
        <p:txBody>
          <a:bodyPr/>
          <a:lstStyle>
            <a:lvl1pPr>
              <a:defRPr/>
            </a:lvl1pPr>
          </a:lstStyle>
          <a:p>
            <a:pPr lvl="0"/>
            <a:fld id="{8F4C8237-5009-447E-BCE4-05A6ADA332B7}" type="datetime1">
              <a:rPr lang="en-US"/>
              <a:pPr lvl="0"/>
              <a:t>1/19/2022</a:t>
            </a:fld>
            <a:endParaRPr lang="en-US"/>
          </a:p>
        </p:txBody>
      </p:sp>
      <p:sp>
        <p:nvSpPr>
          <p:cNvPr id="6" name="Footer Placeholder 5">
            <a:extLst>
              <a:ext uri="{FF2B5EF4-FFF2-40B4-BE49-F238E27FC236}">
                <a16:creationId xmlns:a16="http://schemas.microsoft.com/office/drawing/2014/main" id="{BD57024A-F3EB-450D-BE36-B5A02BFD1A7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41CB0CCF-BE47-4225-9A36-AC8585C1EB66}"/>
              </a:ext>
            </a:extLst>
          </p:cNvPr>
          <p:cNvSpPr txBox="1">
            <a:spLocks noGrp="1"/>
          </p:cNvSpPr>
          <p:nvPr>
            <p:ph type="sldNum" sz="quarter" idx="8"/>
          </p:nvPr>
        </p:nvSpPr>
        <p:spPr/>
        <p:txBody>
          <a:bodyPr/>
          <a:lstStyle>
            <a:lvl1pPr>
              <a:defRPr/>
            </a:lvl1pPr>
          </a:lstStyle>
          <a:p>
            <a:pPr lvl="0"/>
            <a:fld id="{312FCA2E-BA94-4063-8DC7-DAC06B469220}" type="slidenum">
              <a:t>‹#›</a:t>
            </a:fld>
            <a:endParaRPr lang="en-US"/>
          </a:p>
        </p:txBody>
      </p:sp>
      <p:sp>
        <p:nvSpPr>
          <p:cNvPr id="8" name="Rectangle 7">
            <a:extLst>
              <a:ext uri="{FF2B5EF4-FFF2-40B4-BE49-F238E27FC236}">
                <a16:creationId xmlns:a16="http://schemas.microsoft.com/office/drawing/2014/main" id="{27B6DA13-D017-4DFE-9DED-BD39F612E56B}"/>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909740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0FF5-1AB6-4F6A-B9F5-A2A59B9C90CD}"/>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5B02F9D2-1CE9-434C-8C63-47685F157CEE}"/>
              </a:ext>
            </a:extLst>
          </p:cNvPr>
          <p:cNvSpPr txBox="1">
            <a:spLocks noGrp="1"/>
          </p:cNvSpPr>
          <p:nvPr>
            <p:ph type="body" idx="1"/>
          </p:nvPr>
        </p:nvSpPr>
        <p:spPr>
          <a:xfrm>
            <a:off x="629838" y="1681160"/>
            <a:ext cx="3868337" cy="823910"/>
          </a:xfrm>
        </p:spPr>
        <p:txBody>
          <a:bodyPr anchor="b">
            <a:noAutofit/>
          </a:bodyPr>
          <a:lstStyle>
            <a:lvl1pPr marL="0" indent="0">
              <a:buNone/>
              <a:defRPr sz="2250" b="1"/>
            </a:lvl1pPr>
          </a:lstStyle>
          <a:p>
            <a:pPr lvl="0"/>
            <a:r>
              <a:rPr lang="en-US"/>
              <a:t>Click to edit Master text styles</a:t>
            </a:r>
          </a:p>
        </p:txBody>
      </p:sp>
      <p:sp>
        <p:nvSpPr>
          <p:cNvPr id="4" name="Content Placeholder 3">
            <a:extLst>
              <a:ext uri="{FF2B5EF4-FFF2-40B4-BE49-F238E27FC236}">
                <a16:creationId xmlns:a16="http://schemas.microsoft.com/office/drawing/2014/main" id="{C74DC13E-EA17-4811-9A18-8DCEFD60EC01}"/>
              </a:ext>
            </a:extLst>
          </p:cNvPr>
          <p:cNvSpPr txBox="1">
            <a:spLocks noGrp="1"/>
          </p:cNvSpPr>
          <p:nvPr>
            <p:ph idx="2"/>
          </p:nvPr>
        </p:nvSpPr>
        <p:spPr>
          <a:xfrm>
            <a:off x="629838" y="2505072"/>
            <a:ext cx="3868337"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B83687-4ACE-4B1C-A9E0-E075A103DF7B}"/>
              </a:ext>
            </a:extLst>
          </p:cNvPr>
          <p:cNvSpPr txBox="1">
            <a:spLocks noGrp="1"/>
          </p:cNvSpPr>
          <p:nvPr>
            <p:ph type="body" idx="3"/>
          </p:nvPr>
        </p:nvSpPr>
        <p:spPr>
          <a:xfrm>
            <a:off x="4629150" y="1681160"/>
            <a:ext cx="3887388" cy="823910"/>
          </a:xfrm>
        </p:spPr>
        <p:txBody>
          <a:bodyPr anchor="b">
            <a:noAutofit/>
          </a:bodyPr>
          <a:lstStyle>
            <a:lvl1pPr marL="0" indent="0">
              <a:buNone/>
              <a:defRPr sz="2250" b="1"/>
            </a:lvl1pPr>
          </a:lstStyle>
          <a:p>
            <a:pPr lvl="0"/>
            <a:r>
              <a:rPr lang="en-US"/>
              <a:t>Click to edit Master text styles</a:t>
            </a:r>
          </a:p>
        </p:txBody>
      </p:sp>
      <p:sp>
        <p:nvSpPr>
          <p:cNvPr id="6" name="Content Placeholder 5">
            <a:extLst>
              <a:ext uri="{FF2B5EF4-FFF2-40B4-BE49-F238E27FC236}">
                <a16:creationId xmlns:a16="http://schemas.microsoft.com/office/drawing/2014/main" id="{DF9F9F7D-11EA-4B48-A4D6-3EA538131C64}"/>
              </a:ext>
            </a:extLst>
          </p:cNvPr>
          <p:cNvSpPr txBox="1">
            <a:spLocks noGrp="1"/>
          </p:cNvSpPr>
          <p:nvPr>
            <p:ph idx="4"/>
          </p:nvPr>
        </p:nvSpPr>
        <p:spPr>
          <a:xfrm>
            <a:off x="4629150" y="2505072"/>
            <a:ext cx="3887388"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2AFFEF-366F-4992-BEDE-F9E1E2F5FFA7}"/>
              </a:ext>
            </a:extLst>
          </p:cNvPr>
          <p:cNvSpPr txBox="1">
            <a:spLocks noGrp="1"/>
          </p:cNvSpPr>
          <p:nvPr>
            <p:ph type="dt" sz="half" idx="7"/>
          </p:nvPr>
        </p:nvSpPr>
        <p:spPr/>
        <p:txBody>
          <a:bodyPr/>
          <a:lstStyle>
            <a:lvl1pPr>
              <a:defRPr/>
            </a:lvl1pPr>
          </a:lstStyle>
          <a:p>
            <a:pPr lvl="0"/>
            <a:fld id="{C84A77E0-A1B6-494D-84DC-8582BFBEDDCC}" type="datetime1">
              <a:rPr lang="en-US"/>
              <a:pPr lvl="0"/>
              <a:t>1/19/2022</a:t>
            </a:fld>
            <a:endParaRPr lang="en-US"/>
          </a:p>
        </p:txBody>
      </p:sp>
      <p:sp>
        <p:nvSpPr>
          <p:cNvPr id="8" name="Footer Placeholder 7">
            <a:extLst>
              <a:ext uri="{FF2B5EF4-FFF2-40B4-BE49-F238E27FC236}">
                <a16:creationId xmlns:a16="http://schemas.microsoft.com/office/drawing/2014/main" id="{35F4A800-B27C-45F9-902D-420054782AA5}"/>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A504E296-3B44-47F0-AB38-D169AFF4549A}"/>
              </a:ext>
            </a:extLst>
          </p:cNvPr>
          <p:cNvSpPr txBox="1">
            <a:spLocks noGrp="1"/>
          </p:cNvSpPr>
          <p:nvPr>
            <p:ph type="sldNum" sz="quarter" idx="8"/>
          </p:nvPr>
        </p:nvSpPr>
        <p:spPr/>
        <p:txBody>
          <a:bodyPr/>
          <a:lstStyle>
            <a:lvl1pPr>
              <a:defRPr/>
            </a:lvl1pPr>
          </a:lstStyle>
          <a:p>
            <a:pPr lvl="0"/>
            <a:fld id="{2F600F87-882D-40DB-953F-DB416A77524B}" type="slidenum">
              <a:t>‹#›</a:t>
            </a:fld>
            <a:endParaRPr lang="en-US"/>
          </a:p>
        </p:txBody>
      </p:sp>
      <p:sp>
        <p:nvSpPr>
          <p:cNvPr id="10" name="Rectangle 9">
            <a:extLst>
              <a:ext uri="{FF2B5EF4-FFF2-40B4-BE49-F238E27FC236}">
                <a16:creationId xmlns:a16="http://schemas.microsoft.com/office/drawing/2014/main" id="{4D4396FF-B8C2-49CE-B4F0-7753446FA6EA}"/>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240206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188-6C5D-4B1A-8575-2C1EAD99E0E6}"/>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06D5EB32-71BE-49A9-ABAF-BBE343A070E2}"/>
              </a:ext>
            </a:extLst>
          </p:cNvPr>
          <p:cNvSpPr txBox="1">
            <a:spLocks noGrp="1"/>
          </p:cNvSpPr>
          <p:nvPr>
            <p:ph type="dt" sz="half" idx="7"/>
          </p:nvPr>
        </p:nvSpPr>
        <p:spPr/>
        <p:txBody>
          <a:bodyPr/>
          <a:lstStyle>
            <a:lvl1pPr>
              <a:defRPr/>
            </a:lvl1pPr>
          </a:lstStyle>
          <a:p>
            <a:pPr lvl="0"/>
            <a:fld id="{F8D6CA6F-530A-477A-BF0C-77D02D708DAB}" type="datetime1">
              <a:rPr lang="en-US"/>
              <a:pPr lvl="0"/>
              <a:t>1/19/2022</a:t>
            </a:fld>
            <a:endParaRPr lang="en-US"/>
          </a:p>
        </p:txBody>
      </p:sp>
      <p:sp>
        <p:nvSpPr>
          <p:cNvPr id="4" name="Footer Placeholder 3">
            <a:extLst>
              <a:ext uri="{FF2B5EF4-FFF2-40B4-BE49-F238E27FC236}">
                <a16:creationId xmlns:a16="http://schemas.microsoft.com/office/drawing/2014/main" id="{30B82041-09D1-4918-9BC1-9F669036B97A}"/>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171899FF-3394-4FFF-878D-3C0D71896816}"/>
              </a:ext>
            </a:extLst>
          </p:cNvPr>
          <p:cNvSpPr txBox="1">
            <a:spLocks noGrp="1"/>
          </p:cNvSpPr>
          <p:nvPr>
            <p:ph type="sldNum" sz="quarter" idx="8"/>
          </p:nvPr>
        </p:nvSpPr>
        <p:spPr/>
        <p:txBody>
          <a:bodyPr/>
          <a:lstStyle>
            <a:lvl1pPr>
              <a:defRPr/>
            </a:lvl1pPr>
          </a:lstStyle>
          <a:p>
            <a:pPr lvl="0"/>
            <a:fld id="{EEEFE959-E0B2-4096-B171-1BFFB0FFDC64}" type="slidenum">
              <a:t>‹#›</a:t>
            </a:fld>
            <a:endParaRPr lang="en-US"/>
          </a:p>
        </p:txBody>
      </p:sp>
      <p:sp>
        <p:nvSpPr>
          <p:cNvPr id="6" name="Rectangle 5">
            <a:extLst>
              <a:ext uri="{FF2B5EF4-FFF2-40B4-BE49-F238E27FC236}">
                <a16:creationId xmlns:a16="http://schemas.microsoft.com/office/drawing/2014/main" id="{3CB61A44-CA58-4646-8406-F39EA36C95A2}"/>
              </a:ext>
            </a:extLst>
          </p:cNvPr>
          <p:cNvSpPr/>
          <p:nvPr/>
        </p:nvSpPr>
        <p:spPr>
          <a:xfrm>
            <a:off x="0" y="0"/>
            <a:ext cx="9143997" cy="6858000"/>
          </a:xfrm>
          <a:prstGeom prst="rect">
            <a:avLst/>
          </a:prstGeom>
          <a:solidFill>
            <a:srgbClr val="000000">
              <a:alpha val="6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008203851"/>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2 Picture Side By Side Background Graphic">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22983120-FB1B-43F5-A1DB-6A56FB8FDB7C}"/>
              </a:ext>
            </a:extLst>
          </p:cNvPr>
          <p:cNvSpPr txBox="1">
            <a:spLocks noGrp="1"/>
          </p:cNvSpPr>
          <p:nvPr>
            <p:ph type="pic" idx="4294967295"/>
          </p:nvPr>
        </p:nvSpPr>
        <p:spPr>
          <a:xfrm>
            <a:off x="4572003" y="0"/>
            <a:ext cx="4572002" cy="6858000"/>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4B5A06B5-3FE7-40C6-ABE1-28FB190C8294}"/>
              </a:ext>
            </a:extLst>
          </p:cNvPr>
          <p:cNvSpPr txBox="1">
            <a:spLocks noGrp="1"/>
          </p:cNvSpPr>
          <p:nvPr>
            <p:ph type="pic" idx="4294967295"/>
          </p:nvPr>
        </p:nvSpPr>
        <p:spPr>
          <a:xfrm>
            <a:off x="1" y="-9"/>
            <a:ext cx="4572002" cy="6858000"/>
          </a:xfrm>
        </p:spPr>
        <p:txBody>
          <a:bodyPr/>
          <a:lstStyle>
            <a:lvl1pPr>
              <a:defRPr/>
            </a:lvl1pPr>
          </a:lstStyle>
          <a:p>
            <a:pPr lvl="0"/>
            <a:r>
              <a:rPr lang="en-US"/>
              <a:t>Click icon to add picture</a:t>
            </a:r>
          </a:p>
        </p:txBody>
      </p:sp>
      <p:sp>
        <p:nvSpPr>
          <p:cNvPr id="4" name="Title 1">
            <a:extLst>
              <a:ext uri="{FF2B5EF4-FFF2-40B4-BE49-F238E27FC236}">
                <a16:creationId xmlns:a16="http://schemas.microsoft.com/office/drawing/2014/main" id="{5CE9211E-F836-4C47-A2FC-EAFD6A06FD3C}"/>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5" name="Date Placeholder 6">
            <a:extLst>
              <a:ext uri="{FF2B5EF4-FFF2-40B4-BE49-F238E27FC236}">
                <a16:creationId xmlns:a16="http://schemas.microsoft.com/office/drawing/2014/main" id="{9392BA67-0235-4154-A8D2-F689F8EF6EFB}"/>
              </a:ext>
            </a:extLst>
          </p:cNvPr>
          <p:cNvSpPr txBox="1">
            <a:spLocks noGrp="1"/>
          </p:cNvSpPr>
          <p:nvPr>
            <p:ph type="dt" sz="half" idx="7"/>
          </p:nvPr>
        </p:nvSpPr>
        <p:spPr/>
        <p:txBody>
          <a:bodyPr/>
          <a:lstStyle>
            <a:lvl1pPr>
              <a:defRPr/>
            </a:lvl1pPr>
          </a:lstStyle>
          <a:p>
            <a:pPr lvl="0"/>
            <a:fld id="{E9FAFE22-0328-40A5-87D1-BF2DD53D9EAD}" type="datetime1">
              <a:rPr lang="en-US"/>
              <a:pPr lvl="0"/>
              <a:t>1/19/2022</a:t>
            </a:fld>
            <a:endParaRPr lang="en-US"/>
          </a:p>
        </p:txBody>
      </p:sp>
      <p:sp>
        <p:nvSpPr>
          <p:cNvPr id="6" name="Footer Placeholder 7">
            <a:extLst>
              <a:ext uri="{FF2B5EF4-FFF2-40B4-BE49-F238E27FC236}">
                <a16:creationId xmlns:a16="http://schemas.microsoft.com/office/drawing/2014/main" id="{8C2E52DC-90B4-49A8-82CC-13B73E182512}"/>
              </a:ext>
            </a:extLst>
          </p:cNvPr>
          <p:cNvSpPr txBox="1">
            <a:spLocks noGrp="1"/>
          </p:cNvSpPr>
          <p:nvPr>
            <p:ph type="ftr" sz="quarter" idx="9"/>
          </p:nvPr>
        </p:nvSpPr>
        <p:spPr/>
        <p:txBody>
          <a:bodyPr/>
          <a:lstStyle>
            <a:lvl1pPr>
              <a:defRPr/>
            </a:lvl1pPr>
          </a:lstStyle>
          <a:p>
            <a:pPr lvl="0"/>
            <a:endParaRPr lang="en-US"/>
          </a:p>
        </p:txBody>
      </p:sp>
      <p:sp>
        <p:nvSpPr>
          <p:cNvPr id="7" name="Slide Number Placeholder 8">
            <a:extLst>
              <a:ext uri="{FF2B5EF4-FFF2-40B4-BE49-F238E27FC236}">
                <a16:creationId xmlns:a16="http://schemas.microsoft.com/office/drawing/2014/main" id="{7B3D37BE-0EAC-4ED9-BC6F-ABB2A6B6A829}"/>
              </a:ext>
            </a:extLst>
          </p:cNvPr>
          <p:cNvSpPr txBox="1">
            <a:spLocks noGrp="1"/>
          </p:cNvSpPr>
          <p:nvPr>
            <p:ph type="sldNum" sz="quarter" idx="8"/>
          </p:nvPr>
        </p:nvSpPr>
        <p:spPr/>
        <p:txBody>
          <a:bodyPr/>
          <a:lstStyle>
            <a:lvl1pPr>
              <a:defRPr/>
            </a:lvl1pPr>
          </a:lstStyle>
          <a:p>
            <a:pPr lvl="0"/>
            <a:fld id="{653BEA3B-43D0-47A4-8C93-A77DE80D566A}" type="slidenum">
              <a:t>‹#›</a:t>
            </a:fld>
            <a:endParaRPr lang="en-US"/>
          </a:p>
        </p:txBody>
      </p:sp>
      <p:sp>
        <p:nvSpPr>
          <p:cNvPr id="8" name="Rectangle 9">
            <a:extLst>
              <a:ext uri="{FF2B5EF4-FFF2-40B4-BE49-F238E27FC236}">
                <a16:creationId xmlns:a16="http://schemas.microsoft.com/office/drawing/2014/main" id="{79F17F01-EAA3-4187-8B96-AAC6314E0400}"/>
              </a:ext>
            </a:extLst>
          </p:cNvPr>
          <p:cNvSpPr/>
          <p:nvPr/>
        </p:nvSpPr>
        <p:spPr>
          <a:xfrm>
            <a:off x="0" y="-18"/>
            <a:ext cx="9143997" cy="6858000"/>
          </a:xfrm>
          <a:prstGeom prst="rect">
            <a:avLst/>
          </a:prstGeom>
          <a:solidFill>
            <a:srgbClr val="232539">
              <a:alpha val="36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314618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32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888079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3 Picture Side By Side Background Graphic">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BE2471B-AA4B-4B03-90F8-60161A831471}"/>
              </a:ext>
            </a:extLst>
          </p:cNvPr>
          <p:cNvSpPr txBox="1">
            <a:spLocks noGrp="1"/>
          </p:cNvSpPr>
          <p:nvPr>
            <p:ph type="pic" idx="4294967295"/>
          </p:nvPr>
        </p:nvSpPr>
        <p:spPr>
          <a:xfrm>
            <a:off x="6114010" y="0"/>
            <a:ext cx="3028952" cy="6858000"/>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72A10CA9-C063-4AF7-B124-6C95D2BFC181}"/>
              </a:ext>
            </a:extLst>
          </p:cNvPr>
          <p:cNvSpPr txBox="1">
            <a:spLocks noGrp="1"/>
          </p:cNvSpPr>
          <p:nvPr>
            <p:ph type="pic" idx="4294967295"/>
          </p:nvPr>
        </p:nvSpPr>
        <p:spPr>
          <a:xfrm>
            <a:off x="0" y="-9"/>
            <a:ext cx="3057522" cy="6858000"/>
          </a:xfrm>
        </p:spPr>
        <p:txBody>
          <a:bodyPr/>
          <a:lstStyle>
            <a:lvl1pPr>
              <a:defRPr/>
            </a:lvl1pPr>
          </a:lstStyle>
          <a:p>
            <a:pPr lvl="0"/>
            <a:r>
              <a:rPr lang="en-US"/>
              <a:t>Click icon to add picture</a:t>
            </a:r>
          </a:p>
        </p:txBody>
      </p:sp>
      <p:sp>
        <p:nvSpPr>
          <p:cNvPr id="4" name="Picture Placeholder 11">
            <a:extLst>
              <a:ext uri="{FF2B5EF4-FFF2-40B4-BE49-F238E27FC236}">
                <a16:creationId xmlns:a16="http://schemas.microsoft.com/office/drawing/2014/main" id="{8B8EA719-BBC8-4A71-AD23-F76679D50533}"/>
              </a:ext>
            </a:extLst>
          </p:cNvPr>
          <p:cNvSpPr txBox="1">
            <a:spLocks noGrp="1"/>
          </p:cNvSpPr>
          <p:nvPr>
            <p:ph type="pic" idx="4294967295"/>
          </p:nvPr>
        </p:nvSpPr>
        <p:spPr>
          <a:xfrm>
            <a:off x="3057522" y="-27"/>
            <a:ext cx="3057522" cy="6858000"/>
          </a:xfrm>
        </p:spPr>
        <p:txBody>
          <a:bodyPr/>
          <a:lstStyle>
            <a:lvl1pPr>
              <a:defRPr/>
            </a:lvl1pPr>
          </a:lstStyle>
          <a:p>
            <a:pPr lvl="0"/>
            <a:r>
              <a:rPr lang="en-US"/>
              <a:t>Click icon to add picture</a:t>
            </a:r>
          </a:p>
        </p:txBody>
      </p:sp>
      <p:sp>
        <p:nvSpPr>
          <p:cNvPr id="5" name="Title 1">
            <a:extLst>
              <a:ext uri="{FF2B5EF4-FFF2-40B4-BE49-F238E27FC236}">
                <a16:creationId xmlns:a16="http://schemas.microsoft.com/office/drawing/2014/main" id="{F25C33A2-F3C7-4E7E-87C8-4DCF58053332}"/>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6" name="Date Placeholder 6">
            <a:extLst>
              <a:ext uri="{FF2B5EF4-FFF2-40B4-BE49-F238E27FC236}">
                <a16:creationId xmlns:a16="http://schemas.microsoft.com/office/drawing/2014/main" id="{FC65B5BD-E87D-45D1-A3B2-5070BD463FC5}"/>
              </a:ext>
            </a:extLst>
          </p:cNvPr>
          <p:cNvSpPr txBox="1">
            <a:spLocks noGrp="1"/>
          </p:cNvSpPr>
          <p:nvPr>
            <p:ph type="dt" sz="half" idx="7"/>
          </p:nvPr>
        </p:nvSpPr>
        <p:spPr/>
        <p:txBody>
          <a:bodyPr/>
          <a:lstStyle>
            <a:lvl1pPr>
              <a:defRPr/>
            </a:lvl1pPr>
          </a:lstStyle>
          <a:p>
            <a:pPr lvl="0"/>
            <a:fld id="{DACE478D-7662-478F-958F-A948814274E5}" type="datetime1">
              <a:rPr lang="en-US"/>
              <a:pPr lvl="0"/>
              <a:t>1/19/2022</a:t>
            </a:fld>
            <a:endParaRPr lang="en-US"/>
          </a:p>
        </p:txBody>
      </p:sp>
      <p:sp>
        <p:nvSpPr>
          <p:cNvPr id="7" name="Footer Placeholder 7">
            <a:extLst>
              <a:ext uri="{FF2B5EF4-FFF2-40B4-BE49-F238E27FC236}">
                <a16:creationId xmlns:a16="http://schemas.microsoft.com/office/drawing/2014/main" id="{291817E5-1CCA-48EA-B464-FFA88FA2BDA9}"/>
              </a:ext>
            </a:extLst>
          </p:cNvPr>
          <p:cNvSpPr txBox="1">
            <a:spLocks noGrp="1"/>
          </p:cNvSpPr>
          <p:nvPr>
            <p:ph type="ftr" sz="quarter" idx="9"/>
          </p:nvPr>
        </p:nvSpPr>
        <p:spPr/>
        <p:txBody>
          <a:bodyPr/>
          <a:lstStyle>
            <a:lvl1pPr>
              <a:defRPr/>
            </a:lvl1pPr>
          </a:lstStyle>
          <a:p>
            <a:pPr lvl="0"/>
            <a:endParaRPr lang="en-US"/>
          </a:p>
        </p:txBody>
      </p:sp>
      <p:sp>
        <p:nvSpPr>
          <p:cNvPr id="8" name="Slide Number Placeholder 8">
            <a:extLst>
              <a:ext uri="{FF2B5EF4-FFF2-40B4-BE49-F238E27FC236}">
                <a16:creationId xmlns:a16="http://schemas.microsoft.com/office/drawing/2014/main" id="{2CDDD038-3987-4D31-90DA-9E84FCBF0058}"/>
              </a:ext>
            </a:extLst>
          </p:cNvPr>
          <p:cNvSpPr txBox="1">
            <a:spLocks noGrp="1"/>
          </p:cNvSpPr>
          <p:nvPr>
            <p:ph type="sldNum" sz="quarter" idx="8"/>
          </p:nvPr>
        </p:nvSpPr>
        <p:spPr/>
        <p:txBody>
          <a:bodyPr/>
          <a:lstStyle>
            <a:lvl1pPr>
              <a:defRPr/>
            </a:lvl1pPr>
          </a:lstStyle>
          <a:p>
            <a:pPr lvl="0"/>
            <a:fld id="{C749DB5E-6F05-4D97-8338-2C43A426E374}" type="slidenum">
              <a:t>‹#›</a:t>
            </a:fld>
            <a:endParaRPr lang="en-US"/>
          </a:p>
        </p:txBody>
      </p:sp>
      <p:sp>
        <p:nvSpPr>
          <p:cNvPr id="9" name="Rectangle 9">
            <a:extLst>
              <a:ext uri="{FF2B5EF4-FFF2-40B4-BE49-F238E27FC236}">
                <a16:creationId xmlns:a16="http://schemas.microsoft.com/office/drawing/2014/main" id="{1D3A88B1-E41A-4746-B3BE-EC3B6DEE9862}"/>
              </a:ext>
            </a:extLst>
          </p:cNvPr>
          <p:cNvSpPr/>
          <p:nvPr/>
        </p:nvSpPr>
        <p:spPr>
          <a:xfrm>
            <a:off x="0" y="-18"/>
            <a:ext cx="9143997" cy="6858000"/>
          </a:xfrm>
          <a:prstGeom prst="rect">
            <a:avLst/>
          </a:prstGeom>
          <a:solidFill>
            <a:srgbClr val="232539">
              <a:alpha val="36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35738897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4 Picture Grid Background Graphic">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30A12AE4-F4FE-4924-8E8E-748B73BDC725}"/>
              </a:ext>
            </a:extLst>
          </p:cNvPr>
          <p:cNvSpPr txBox="1">
            <a:spLocks noGrp="1"/>
          </p:cNvSpPr>
          <p:nvPr>
            <p:ph type="pic" idx="4294967295"/>
          </p:nvPr>
        </p:nvSpPr>
        <p:spPr>
          <a:xfrm>
            <a:off x="4572003" y="-9"/>
            <a:ext cx="4572002" cy="3429009"/>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417281CB-5BA5-422D-B5CB-30E848467F06}"/>
              </a:ext>
            </a:extLst>
          </p:cNvPr>
          <p:cNvSpPr txBox="1">
            <a:spLocks noGrp="1"/>
          </p:cNvSpPr>
          <p:nvPr>
            <p:ph type="pic" idx="4294967295"/>
          </p:nvPr>
        </p:nvSpPr>
        <p:spPr>
          <a:xfrm>
            <a:off x="1" y="-9"/>
            <a:ext cx="4572002" cy="3429009"/>
          </a:xfrm>
        </p:spPr>
        <p:txBody>
          <a:bodyPr/>
          <a:lstStyle>
            <a:lvl1pPr>
              <a:defRPr/>
            </a:lvl1pPr>
          </a:lstStyle>
          <a:p>
            <a:pPr lvl="0"/>
            <a:r>
              <a:rPr lang="en-US"/>
              <a:t>Click icon to add picture</a:t>
            </a:r>
          </a:p>
        </p:txBody>
      </p:sp>
      <p:sp>
        <p:nvSpPr>
          <p:cNvPr id="4" name="Picture Placeholder 11">
            <a:extLst>
              <a:ext uri="{FF2B5EF4-FFF2-40B4-BE49-F238E27FC236}">
                <a16:creationId xmlns:a16="http://schemas.microsoft.com/office/drawing/2014/main" id="{CDB40FB5-DF29-4CB6-9381-B4A5FD9AF7ED}"/>
              </a:ext>
            </a:extLst>
          </p:cNvPr>
          <p:cNvSpPr txBox="1">
            <a:spLocks noGrp="1"/>
          </p:cNvSpPr>
          <p:nvPr>
            <p:ph type="pic" idx="4294967295"/>
          </p:nvPr>
        </p:nvSpPr>
        <p:spPr>
          <a:xfrm>
            <a:off x="4572003" y="3440997"/>
            <a:ext cx="4572002" cy="3429009"/>
          </a:xfrm>
        </p:spPr>
        <p:txBody>
          <a:bodyPr/>
          <a:lstStyle>
            <a:lvl1pPr>
              <a:defRPr/>
            </a:lvl1pPr>
          </a:lstStyle>
          <a:p>
            <a:pPr lvl="0"/>
            <a:r>
              <a:rPr lang="en-US"/>
              <a:t>Click icon to add picture</a:t>
            </a:r>
          </a:p>
        </p:txBody>
      </p:sp>
      <p:sp>
        <p:nvSpPr>
          <p:cNvPr id="5" name="Picture Placeholder 11">
            <a:extLst>
              <a:ext uri="{FF2B5EF4-FFF2-40B4-BE49-F238E27FC236}">
                <a16:creationId xmlns:a16="http://schemas.microsoft.com/office/drawing/2014/main" id="{AFDE71BD-8CEE-42B6-A17F-93D33641C8C6}"/>
              </a:ext>
            </a:extLst>
          </p:cNvPr>
          <p:cNvSpPr txBox="1">
            <a:spLocks noGrp="1"/>
          </p:cNvSpPr>
          <p:nvPr>
            <p:ph type="pic" idx="4294967295"/>
          </p:nvPr>
        </p:nvSpPr>
        <p:spPr>
          <a:xfrm>
            <a:off x="1" y="3439608"/>
            <a:ext cx="4572002" cy="3429009"/>
          </a:xfrm>
        </p:spPr>
        <p:txBody>
          <a:bodyPr/>
          <a:lstStyle>
            <a:lvl1pPr>
              <a:defRPr/>
            </a:lvl1pPr>
          </a:lstStyle>
          <a:p>
            <a:pPr lvl="0"/>
            <a:r>
              <a:rPr lang="en-US"/>
              <a:t>Click icon to add picture</a:t>
            </a:r>
          </a:p>
        </p:txBody>
      </p:sp>
      <p:sp>
        <p:nvSpPr>
          <p:cNvPr id="6" name="Title 1">
            <a:extLst>
              <a:ext uri="{FF2B5EF4-FFF2-40B4-BE49-F238E27FC236}">
                <a16:creationId xmlns:a16="http://schemas.microsoft.com/office/drawing/2014/main" id="{C163B438-F415-4D95-9B2E-E62497FCB6EF}"/>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7" name="Date Placeholder 6">
            <a:extLst>
              <a:ext uri="{FF2B5EF4-FFF2-40B4-BE49-F238E27FC236}">
                <a16:creationId xmlns:a16="http://schemas.microsoft.com/office/drawing/2014/main" id="{422FA017-63BE-4C85-AA84-FB0B9D0CAE1F}"/>
              </a:ext>
            </a:extLst>
          </p:cNvPr>
          <p:cNvSpPr txBox="1">
            <a:spLocks noGrp="1"/>
          </p:cNvSpPr>
          <p:nvPr>
            <p:ph type="dt" sz="half" idx="7"/>
          </p:nvPr>
        </p:nvSpPr>
        <p:spPr/>
        <p:txBody>
          <a:bodyPr/>
          <a:lstStyle>
            <a:lvl1pPr>
              <a:defRPr/>
            </a:lvl1pPr>
          </a:lstStyle>
          <a:p>
            <a:pPr lvl="0"/>
            <a:fld id="{C13A9BB8-9B5A-4A09-94CC-8142CA7346C2}" type="datetime1">
              <a:rPr lang="en-US"/>
              <a:pPr lvl="0"/>
              <a:t>1/19/2022</a:t>
            </a:fld>
            <a:endParaRPr lang="en-US"/>
          </a:p>
        </p:txBody>
      </p:sp>
      <p:sp>
        <p:nvSpPr>
          <p:cNvPr id="8" name="Footer Placeholder 7">
            <a:extLst>
              <a:ext uri="{FF2B5EF4-FFF2-40B4-BE49-F238E27FC236}">
                <a16:creationId xmlns:a16="http://schemas.microsoft.com/office/drawing/2014/main" id="{6F669763-1E2E-4755-9A9C-699F295CBEFA}"/>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9E1C87B1-2D75-4ACD-85B8-B70E7ECFFA11}"/>
              </a:ext>
            </a:extLst>
          </p:cNvPr>
          <p:cNvSpPr txBox="1">
            <a:spLocks noGrp="1"/>
          </p:cNvSpPr>
          <p:nvPr>
            <p:ph type="sldNum" sz="quarter" idx="8"/>
          </p:nvPr>
        </p:nvSpPr>
        <p:spPr/>
        <p:txBody>
          <a:bodyPr/>
          <a:lstStyle>
            <a:lvl1pPr>
              <a:defRPr/>
            </a:lvl1pPr>
          </a:lstStyle>
          <a:p>
            <a:pPr lvl="0"/>
            <a:fld id="{62F15705-9B7B-4C03-A43F-B70F368E9AFC}" type="slidenum">
              <a:t>‹#›</a:t>
            </a:fld>
            <a:endParaRPr lang="en-US"/>
          </a:p>
        </p:txBody>
      </p:sp>
      <p:sp>
        <p:nvSpPr>
          <p:cNvPr id="10" name="Rectangle 9">
            <a:extLst>
              <a:ext uri="{FF2B5EF4-FFF2-40B4-BE49-F238E27FC236}">
                <a16:creationId xmlns:a16="http://schemas.microsoft.com/office/drawing/2014/main" id="{72E362FD-B4C4-4E39-A940-04C16D1F94D6}"/>
              </a:ext>
            </a:extLst>
          </p:cNvPr>
          <p:cNvSpPr/>
          <p:nvPr/>
        </p:nvSpPr>
        <p:spPr>
          <a:xfrm>
            <a:off x="0" y="-11996"/>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8492892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Background Graphic">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4321-B1AF-42C9-B28B-620C65B7A715}"/>
              </a:ext>
            </a:extLst>
          </p:cNvPr>
          <p:cNvSpPr txBox="1">
            <a:spLocks noGrp="1"/>
          </p:cNvSpPr>
          <p:nvPr>
            <p:ph type="dt" sz="half" idx="7"/>
          </p:nvPr>
        </p:nvSpPr>
        <p:spPr/>
        <p:txBody>
          <a:bodyPr/>
          <a:lstStyle>
            <a:lvl1pPr>
              <a:defRPr/>
            </a:lvl1pPr>
          </a:lstStyle>
          <a:p>
            <a:pPr lvl="0"/>
            <a:fld id="{922CAD34-3C06-4C9D-B837-9796C2FE7D80}" type="datetime1">
              <a:rPr lang="en-US"/>
              <a:pPr lvl="0"/>
              <a:t>1/19/2022</a:t>
            </a:fld>
            <a:endParaRPr lang="en-US"/>
          </a:p>
        </p:txBody>
      </p:sp>
      <p:sp>
        <p:nvSpPr>
          <p:cNvPr id="3" name="Footer Placeholder 2">
            <a:extLst>
              <a:ext uri="{FF2B5EF4-FFF2-40B4-BE49-F238E27FC236}">
                <a16:creationId xmlns:a16="http://schemas.microsoft.com/office/drawing/2014/main" id="{915BCDCE-0A5A-4491-A520-374DDFD13585}"/>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7901E739-11ED-45E0-97B9-8E3E15448A20}"/>
              </a:ext>
            </a:extLst>
          </p:cNvPr>
          <p:cNvSpPr txBox="1">
            <a:spLocks noGrp="1"/>
          </p:cNvSpPr>
          <p:nvPr>
            <p:ph type="sldNum" sz="quarter" idx="8"/>
          </p:nvPr>
        </p:nvSpPr>
        <p:spPr/>
        <p:txBody>
          <a:bodyPr/>
          <a:lstStyle>
            <a:lvl1pPr>
              <a:defRPr/>
            </a:lvl1pPr>
          </a:lstStyle>
          <a:p>
            <a:pPr lvl="0"/>
            <a:fld id="{CED489B5-8899-44B8-961B-C8302B84B218}" type="slidenum">
              <a:t>‹#›</a:t>
            </a:fld>
            <a:endParaRPr lang="en-US"/>
          </a:p>
        </p:txBody>
      </p:sp>
      <p:sp>
        <p:nvSpPr>
          <p:cNvPr id="5" name="Rectangle 6">
            <a:extLst>
              <a:ext uri="{FF2B5EF4-FFF2-40B4-BE49-F238E27FC236}">
                <a16:creationId xmlns:a16="http://schemas.microsoft.com/office/drawing/2014/main" id="{2EB45216-B79C-4EB1-BCA8-CE5B2285E484}"/>
              </a:ext>
            </a:extLst>
          </p:cNvPr>
          <p:cNvSpPr/>
          <p:nvPr/>
        </p:nvSpPr>
        <p:spPr>
          <a:xfrm>
            <a:off x="0" y="0"/>
            <a:ext cx="9143997" cy="6858000"/>
          </a:xfrm>
          <a:prstGeom prst="rect">
            <a:avLst/>
          </a:prstGeom>
          <a:solidFill>
            <a:srgbClr val="232539">
              <a:alpha val="36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1806905798"/>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922F-3F27-41C2-9E64-61AA78F191B6}"/>
              </a:ext>
            </a:extLst>
          </p:cNvPr>
          <p:cNvSpPr txBox="1">
            <a:spLocks noGrp="1"/>
          </p:cNvSpPr>
          <p:nvPr>
            <p:ph type="title"/>
          </p:nvPr>
        </p:nvSpPr>
        <p:spPr>
          <a:xfrm>
            <a:off x="629838" y="457200"/>
            <a:ext cx="2949180" cy="1600200"/>
          </a:xfrm>
        </p:spPr>
        <p:txBody>
          <a:bodyPr anchor="b">
            <a:noAutofit/>
          </a:bodyPr>
          <a:lstStyle>
            <a:lvl1pPr>
              <a:defRPr sz="3000"/>
            </a:lvl1pPr>
          </a:lstStyle>
          <a:p>
            <a:pPr lvl="0"/>
            <a:r>
              <a:rPr lang="en-US"/>
              <a:t>Click to edit Master title style</a:t>
            </a:r>
          </a:p>
        </p:txBody>
      </p:sp>
      <p:sp>
        <p:nvSpPr>
          <p:cNvPr id="3" name="Content Placeholder 2">
            <a:extLst>
              <a:ext uri="{FF2B5EF4-FFF2-40B4-BE49-F238E27FC236}">
                <a16:creationId xmlns:a16="http://schemas.microsoft.com/office/drawing/2014/main" id="{A1866EA1-690A-4168-810D-DEBF67A968FD}"/>
              </a:ext>
            </a:extLst>
          </p:cNvPr>
          <p:cNvSpPr txBox="1">
            <a:spLocks noGrp="1"/>
          </p:cNvSpPr>
          <p:nvPr>
            <p:ph idx="1"/>
          </p:nvPr>
        </p:nvSpPr>
        <p:spPr>
          <a:xfrm>
            <a:off x="3887388" y="987424"/>
            <a:ext cx="4629150" cy="4873623"/>
          </a:xfrm>
        </p:spPr>
        <p:txBody>
          <a:bodyPr/>
          <a:lstStyle>
            <a:lvl1pPr>
              <a:defRPr sz="3000"/>
            </a:lvl1pPr>
            <a:lvl2pPr>
              <a:defRPr sz="3000"/>
            </a:lvl2pPr>
            <a:lvl3pPr>
              <a:defRPr sz="3000"/>
            </a:lvl3pPr>
            <a:lvl4pPr>
              <a:defRPr sz="3000"/>
            </a:lvl4pPr>
            <a:lvl5pPr>
              <a:defRPr sz="3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E4141A-E4AA-4445-B02B-8AE0C2B5730E}"/>
              </a:ext>
            </a:extLst>
          </p:cNvPr>
          <p:cNvSpPr txBox="1">
            <a:spLocks noGrp="1"/>
          </p:cNvSpPr>
          <p:nvPr>
            <p:ph type="body" idx="2"/>
          </p:nvPr>
        </p:nvSpPr>
        <p:spPr>
          <a:xfrm>
            <a:off x="629838" y="2057400"/>
            <a:ext cx="2949180" cy="3811584"/>
          </a:xfrm>
        </p:spPr>
        <p:txBody>
          <a:bodyPr/>
          <a:lstStyle>
            <a:lvl1pPr marL="0" indent="0">
              <a:buNone/>
              <a:defRPr sz="2844"/>
            </a:lvl1pPr>
          </a:lstStyle>
          <a:p>
            <a:pPr lvl="0"/>
            <a:r>
              <a:rPr lang="en-US"/>
              <a:t>Click to edit Master text styles</a:t>
            </a:r>
          </a:p>
        </p:txBody>
      </p:sp>
      <p:sp>
        <p:nvSpPr>
          <p:cNvPr id="5" name="Date Placeholder 4">
            <a:extLst>
              <a:ext uri="{FF2B5EF4-FFF2-40B4-BE49-F238E27FC236}">
                <a16:creationId xmlns:a16="http://schemas.microsoft.com/office/drawing/2014/main" id="{F69D487D-F8FC-4FFF-8F83-FD006612ADD1}"/>
              </a:ext>
            </a:extLst>
          </p:cNvPr>
          <p:cNvSpPr txBox="1">
            <a:spLocks noGrp="1"/>
          </p:cNvSpPr>
          <p:nvPr>
            <p:ph type="dt" sz="half" idx="7"/>
          </p:nvPr>
        </p:nvSpPr>
        <p:spPr/>
        <p:txBody>
          <a:bodyPr/>
          <a:lstStyle>
            <a:lvl1pPr>
              <a:defRPr/>
            </a:lvl1pPr>
          </a:lstStyle>
          <a:p>
            <a:pPr lvl="0"/>
            <a:fld id="{10F10906-82A0-47BC-A127-26DCD7C6D8C9}" type="datetime1">
              <a:rPr lang="en-US"/>
              <a:pPr lvl="0"/>
              <a:t>1/19/2022</a:t>
            </a:fld>
            <a:endParaRPr lang="en-US"/>
          </a:p>
        </p:txBody>
      </p:sp>
      <p:sp>
        <p:nvSpPr>
          <p:cNvPr id="6" name="Footer Placeholder 5">
            <a:extLst>
              <a:ext uri="{FF2B5EF4-FFF2-40B4-BE49-F238E27FC236}">
                <a16:creationId xmlns:a16="http://schemas.microsoft.com/office/drawing/2014/main" id="{4AC9E656-2337-4933-A7D3-532BB028066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48FF86E3-6B89-42F1-9899-219C0859585B}"/>
              </a:ext>
            </a:extLst>
          </p:cNvPr>
          <p:cNvSpPr txBox="1">
            <a:spLocks noGrp="1"/>
          </p:cNvSpPr>
          <p:nvPr>
            <p:ph type="sldNum" sz="quarter" idx="8"/>
          </p:nvPr>
        </p:nvSpPr>
        <p:spPr/>
        <p:txBody>
          <a:bodyPr/>
          <a:lstStyle>
            <a:lvl1pPr>
              <a:defRPr/>
            </a:lvl1pPr>
          </a:lstStyle>
          <a:p>
            <a:pPr lvl="0"/>
            <a:fld id="{F8426697-54A5-448C-9E3C-0EC4D2629629}" type="slidenum">
              <a:t>‹#›</a:t>
            </a:fld>
            <a:endParaRPr lang="en-US"/>
          </a:p>
        </p:txBody>
      </p:sp>
      <p:sp>
        <p:nvSpPr>
          <p:cNvPr id="8" name="Rectangle 7">
            <a:extLst>
              <a:ext uri="{FF2B5EF4-FFF2-40B4-BE49-F238E27FC236}">
                <a16:creationId xmlns:a16="http://schemas.microsoft.com/office/drawing/2014/main" id="{02D163FD-02C4-4940-B189-8BC7BC17EC94}"/>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3630778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Backt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C41C-13F7-404B-8380-601CDD498044}"/>
              </a:ext>
            </a:extLst>
          </p:cNvPr>
          <p:cNvSpPr txBox="1">
            <a:spLocks noGrp="1"/>
          </p:cNvSpPr>
          <p:nvPr>
            <p:ph type="title"/>
          </p:nvPr>
        </p:nvSpPr>
        <p:spPr>
          <a:xfrm>
            <a:off x="629838" y="457200"/>
            <a:ext cx="2949180" cy="1600200"/>
          </a:xfrm>
        </p:spPr>
        <p:txBody>
          <a:bodyPr anchor="b">
            <a:noAutofit/>
          </a:bodyPr>
          <a:lstStyle>
            <a:lvl1pPr>
              <a:defRPr sz="3000"/>
            </a:lvl1pPr>
          </a:lstStyle>
          <a:p>
            <a:pPr lvl="0"/>
            <a:r>
              <a:rPr lang="en-US"/>
              <a:t>Click to edit Master title style</a:t>
            </a:r>
          </a:p>
        </p:txBody>
      </p:sp>
      <p:sp>
        <p:nvSpPr>
          <p:cNvPr id="3" name="Picture Placeholder 2">
            <a:extLst>
              <a:ext uri="{FF2B5EF4-FFF2-40B4-BE49-F238E27FC236}">
                <a16:creationId xmlns:a16="http://schemas.microsoft.com/office/drawing/2014/main" id="{07813520-B4C8-45A9-85EA-C8941241034C}"/>
              </a:ext>
            </a:extLst>
          </p:cNvPr>
          <p:cNvSpPr txBox="1">
            <a:spLocks noGrp="1"/>
          </p:cNvSpPr>
          <p:nvPr>
            <p:ph type="pic" idx="1"/>
          </p:nvPr>
        </p:nvSpPr>
        <p:spPr>
          <a:xfrm>
            <a:off x="3887388" y="987424"/>
            <a:ext cx="4629150" cy="4873623"/>
          </a:xfrm>
        </p:spPr>
        <p:txBody>
          <a:bodyPr/>
          <a:lstStyle>
            <a:lvl1pPr marL="0" indent="0">
              <a:buNone/>
              <a:defRPr sz="5689"/>
            </a:lvl1pPr>
          </a:lstStyle>
          <a:p>
            <a:pPr lvl="0"/>
            <a:r>
              <a:rPr lang="en-US"/>
              <a:t>Click icon to add picture</a:t>
            </a:r>
          </a:p>
        </p:txBody>
      </p:sp>
      <p:sp>
        <p:nvSpPr>
          <p:cNvPr id="4" name="Text Placeholder 3">
            <a:extLst>
              <a:ext uri="{FF2B5EF4-FFF2-40B4-BE49-F238E27FC236}">
                <a16:creationId xmlns:a16="http://schemas.microsoft.com/office/drawing/2014/main" id="{D7789E82-2F57-48AC-B2C5-B23CC64F0A5B}"/>
              </a:ext>
            </a:extLst>
          </p:cNvPr>
          <p:cNvSpPr txBox="1">
            <a:spLocks noGrp="1"/>
          </p:cNvSpPr>
          <p:nvPr>
            <p:ph type="body" idx="2"/>
          </p:nvPr>
        </p:nvSpPr>
        <p:spPr>
          <a:xfrm>
            <a:off x="629838" y="2057400"/>
            <a:ext cx="2949180" cy="3811584"/>
          </a:xfrm>
        </p:spPr>
        <p:txBody>
          <a:bodyPr/>
          <a:lstStyle>
            <a:lvl1pPr marL="0" indent="0">
              <a:buNone/>
              <a:defRPr sz="2844"/>
            </a:lvl1pPr>
          </a:lstStyle>
          <a:p>
            <a:pPr lvl="0"/>
            <a:r>
              <a:rPr lang="en-US"/>
              <a:t>Click to edit Master text styles</a:t>
            </a:r>
          </a:p>
        </p:txBody>
      </p:sp>
      <p:sp>
        <p:nvSpPr>
          <p:cNvPr id="5" name="Date Placeholder 4">
            <a:extLst>
              <a:ext uri="{FF2B5EF4-FFF2-40B4-BE49-F238E27FC236}">
                <a16:creationId xmlns:a16="http://schemas.microsoft.com/office/drawing/2014/main" id="{68754C1F-29E9-413C-A4C7-E522A7FC1595}"/>
              </a:ext>
            </a:extLst>
          </p:cNvPr>
          <p:cNvSpPr txBox="1">
            <a:spLocks noGrp="1"/>
          </p:cNvSpPr>
          <p:nvPr>
            <p:ph type="dt" sz="half" idx="7"/>
          </p:nvPr>
        </p:nvSpPr>
        <p:spPr/>
        <p:txBody>
          <a:bodyPr/>
          <a:lstStyle>
            <a:lvl1pPr>
              <a:defRPr/>
            </a:lvl1pPr>
          </a:lstStyle>
          <a:p>
            <a:pPr lvl="0"/>
            <a:fld id="{3C15F6EE-E710-4817-90E3-183FE464F3A3}" type="datetime1">
              <a:rPr lang="en-US"/>
              <a:pPr lvl="0"/>
              <a:t>1/19/2022</a:t>
            </a:fld>
            <a:endParaRPr lang="en-US"/>
          </a:p>
        </p:txBody>
      </p:sp>
      <p:sp>
        <p:nvSpPr>
          <p:cNvPr id="6" name="Footer Placeholder 5">
            <a:extLst>
              <a:ext uri="{FF2B5EF4-FFF2-40B4-BE49-F238E27FC236}">
                <a16:creationId xmlns:a16="http://schemas.microsoft.com/office/drawing/2014/main" id="{9CF72016-47FB-492F-BF4B-F46087C6650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659A1151-FEAA-4E9F-A661-20B11521C121}"/>
              </a:ext>
            </a:extLst>
          </p:cNvPr>
          <p:cNvSpPr txBox="1">
            <a:spLocks noGrp="1"/>
          </p:cNvSpPr>
          <p:nvPr>
            <p:ph type="sldNum" sz="quarter" idx="8"/>
          </p:nvPr>
        </p:nvSpPr>
        <p:spPr/>
        <p:txBody>
          <a:bodyPr/>
          <a:lstStyle>
            <a:lvl1pPr>
              <a:defRPr/>
            </a:lvl1pPr>
          </a:lstStyle>
          <a:p>
            <a:pPr lvl="0"/>
            <a:fld id="{4DBC1851-D639-48AE-AFC2-B59455A137DD}" type="slidenum">
              <a:t>‹#›</a:t>
            </a:fld>
            <a:endParaRPr lang="en-US"/>
          </a:p>
        </p:txBody>
      </p:sp>
      <p:sp>
        <p:nvSpPr>
          <p:cNvPr id="8" name="Rectangle 7">
            <a:extLst>
              <a:ext uri="{FF2B5EF4-FFF2-40B4-BE49-F238E27FC236}">
                <a16:creationId xmlns:a16="http://schemas.microsoft.com/office/drawing/2014/main" id="{264E4F9D-AA4E-48D5-8CE4-4F0EA1EFF00A}"/>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972911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ubtitle Background Graphic">
    <p:spTree>
      <p:nvGrpSpPr>
        <p:cNvPr id="1" name=""/>
        <p:cNvGrpSpPr/>
        <p:nvPr/>
      </p:nvGrpSpPr>
      <p:grpSpPr>
        <a:xfrm>
          <a:off x="0" y="0"/>
          <a:ext cx="0" cy="0"/>
          <a:chOff x="0" y="0"/>
          <a:chExt cx="0" cy="0"/>
        </a:xfrm>
      </p:grpSpPr>
      <p:sp>
        <p:nvSpPr>
          <p:cNvPr id="2" name="Google Shape;13;p3">
            <a:extLst>
              <a:ext uri="{FF2B5EF4-FFF2-40B4-BE49-F238E27FC236}">
                <a16:creationId xmlns:a16="http://schemas.microsoft.com/office/drawing/2014/main" id="{93326F8A-0588-4DBA-920F-0990DAF3DD30}"/>
              </a:ext>
            </a:extLst>
          </p:cNvPr>
          <p:cNvSpPr txBox="1">
            <a:spLocks noGrp="1"/>
          </p:cNvSpPr>
          <p:nvPr>
            <p:ph type="title"/>
          </p:nvPr>
        </p:nvSpPr>
        <p:spPr>
          <a:xfrm>
            <a:off x="1912024" y="2822332"/>
            <a:ext cx="5802602" cy="1546396"/>
          </a:xfrm>
        </p:spPr>
        <p:txBody>
          <a:bodyPr lIns="91421" tIns="91421" rIns="91421" bIns="91421" anchor="b"/>
          <a:lstStyle>
            <a:lvl1pPr>
              <a:defRPr sz="4800"/>
            </a:lvl1pPr>
          </a:lstStyle>
          <a:p>
            <a:pPr lvl="0"/>
            <a:r>
              <a:rPr lang="en-US"/>
              <a:t>Click to edit Master title style</a:t>
            </a:r>
          </a:p>
        </p:txBody>
      </p:sp>
      <p:sp>
        <p:nvSpPr>
          <p:cNvPr id="3" name="Google Shape;14;p3">
            <a:extLst>
              <a:ext uri="{FF2B5EF4-FFF2-40B4-BE49-F238E27FC236}">
                <a16:creationId xmlns:a16="http://schemas.microsoft.com/office/drawing/2014/main" id="{7494961C-6750-4351-8194-904CA1254C71}"/>
              </a:ext>
            </a:extLst>
          </p:cNvPr>
          <p:cNvSpPr txBox="1">
            <a:spLocks noGrp="1"/>
          </p:cNvSpPr>
          <p:nvPr>
            <p:ph type="subTitle" idx="4294967295"/>
          </p:nvPr>
        </p:nvSpPr>
        <p:spPr>
          <a:xfrm>
            <a:off x="1912024" y="4193136"/>
            <a:ext cx="5802602" cy="1046402"/>
          </a:xfrm>
        </p:spPr>
        <p:txBody>
          <a:bodyPr lIns="91421" tIns="91421" rIns="91421" bIns="91421"/>
          <a:lstStyle>
            <a:lvl1pPr>
              <a:spcBef>
                <a:spcPts val="0"/>
              </a:spcBef>
              <a:buNone/>
              <a:defRPr sz="1800" i="1">
                <a:solidFill>
                  <a:srgbClr val="666666"/>
                </a:solidFill>
              </a:defRPr>
            </a:lvl1pPr>
          </a:lstStyle>
          <a:p>
            <a:pPr lvl="0"/>
            <a:r>
              <a:rPr lang="en-US"/>
              <a:t>Click to edit Master subtitle style</a:t>
            </a:r>
          </a:p>
        </p:txBody>
      </p:sp>
      <p:sp>
        <p:nvSpPr>
          <p:cNvPr id="4" name="Google Shape;15;p3">
            <a:extLst>
              <a:ext uri="{FF2B5EF4-FFF2-40B4-BE49-F238E27FC236}">
                <a16:creationId xmlns:a16="http://schemas.microsoft.com/office/drawing/2014/main" id="{425AE372-1695-4A99-A074-0E76990DBC10}"/>
              </a:ext>
            </a:extLst>
          </p:cNvPr>
          <p:cNvSpPr txBox="1">
            <a:spLocks noGrp="1"/>
          </p:cNvSpPr>
          <p:nvPr>
            <p:ph type="sldNum" sz="quarter" idx="8"/>
          </p:nvPr>
        </p:nvSpPr>
        <p:spPr>
          <a:xfrm>
            <a:off x="8285609" y="5874472"/>
            <a:ext cx="548702" cy="524801"/>
          </a:xfrm>
        </p:spPr>
        <p:txBody>
          <a:bodyPr lIns="91421" tIns="91421" rIns="91421" bIns="91421"/>
          <a:lstStyle>
            <a:lvl1pPr>
              <a:defRPr/>
            </a:lvl1pPr>
          </a:lstStyle>
          <a:p>
            <a:pPr lvl="0"/>
            <a:fld id="{A0201264-FC2E-41F1-9FE6-EB01EB459A72}" type="slidenum">
              <a:t>‹#›</a:t>
            </a:fld>
            <a:endParaRPr lang="en-US"/>
          </a:p>
        </p:txBody>
      </p:sp>
      <p:sp>
        <p:nvSpPr>
          <p:cNvPr id="5" name="Rectangle 4">
            <a:extLst>
              <a:ext uri="{FF2B5EF4-FFF2-40B4-BE49-F238E27FC236}">
                <a16:creationId xmlns:a16="http://schemas.microsoft.com/office/drawing/2014/main" id="{6EB30458-BDA5-43B2-BEF5-E037479E2A60}"/>
              </a:ext>
            </a:extLst>
          </p:cNvPr>
          <p:cNvSpPr/>
          <p:nvPr/>
        </p:nvSpPr>
        <p:spPr>
          <a:xfrm>
            <a:off x="0" y="0"/>
            <a:ext cx="9143997" cy="6858000"/>
          </a:xfrm>
          <a:prstGeom prst="rect">
            <a:avLst/>
          </a:prstGeom>
          <a:solidFill>
            <a:srgbClr val="232539">
              <a:alpha val="36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18420752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ColTx" preserve="1">
  <p:cSld name="Title + 2 columns Background Graphic">
    <p:spTree>
      <p:nvGrpSpPr>
        <p:cNvPr id="1" name=""/>
        <p:cNvGrpSpPr/>
        <p:nvPr/>
      </p:nvGrpSpPr>
      <p:grpSpPr>
        <a:xfrm>
          <a:off x="0" y="0"/>
          <a:ext cx="0" cy="0"/>
          <a:chOff x="0" y="0"/>
          <a:chExt cx="0" cy="0"/>
        </a:xfrm>
      </p:grpSpPr>
      <p:sp>
        <p:nvSpPr>
          <p:cNvPr id="2" name="Google Shape;26;p6">
            <a:extLst>
              <a:ext uri="{FF2B5EF4-FFF2-40B4-BE49-F238E27FC236}">
                <a16:creationId xmlns:a16="http://schemas.microsoft.com/office/drawing/2014/main" id="{36327A43-642D-4469-AF67-28D2AEA9D1ED}"/>
              </a:ext>
            </a:extLst>
          </p:cNvPr>
          <p:cNvSpPr txBox="1">
            <a:spLocks noGrp="1"/>
          </p:cNvSpPr>
          <p:nvPr>
            <p:ph type="title"/>
          </p:nvPr>
        </p:nvSpPr>
        <p:spPr>
          <a:xfrm>
            <a:off x="1556176" y="959169"/>
            <a:ext cx="6616797" cy="933200"/>
          </a:xfrm>
        </p:spPr>
        <p:txBody>
          <a:bodyPr lIns="91421" tIns="91421" rIns="91421" bIns="91421" anchor="b"/>
          <a:lstStyle>
            <a:lvl1pPr>
              <a:defRPr/>
            </a:lvl1pPr>
          </a:lstStyle>
          <a:p>
            <a:pPr lvl="0"/>
            <a:r>
              <a:rPr lang="en-US"/>
              <a:t>Click to edit Master title style</a:t>
            </a:r>
          </a:p>
        </p:txBody>
      </p:sp>
      <p:sp>
        <p:nvSpPr>
          <p:cNvPr id="3" name="Google Shape;27;p6">
            <a:extLst>
              <a:ext uri="{FF2B5EF4-FFF2-40B4-BE49-F238E27FC236}">
                <a16:creationId xmlns:a16="http://schemas.microsoft.com/office/drawing/2014/main" id="{5A39D0A1-2445-4F20-B660-5340272237B0}"/>
              </a:ext>
            </a:extLst>
          </p:cNvPr>
          <p:cNvSpPr txBox="1">
            <a:spLocks noGrp="1"/>
          </p:cNvSpPr>
          <p:nvPr>
            <p:ph type="body" idx="1"/>
          </p:nvPr>
        </p:nvSpPr>
        <p:spPr>
          <a:xfrm>
            <a:off x="1556176" y="1972497"/>
            <a:ext cx="3211800" cy="4798396"/>
          </a:xfrm>
        </p:spPr>
        <p:txBody>
          <a:bodyPr lIns="91421" tIns="91421" rIns="91421" bIns="91421"/>
          <a:lstStyle>
            <a:lvl1pPr marL="457188" indent="-368288">
              <a:spcBef>
                <a:spcPts val="600"/>
              </a:spcBef>
              <a:buSzPts val="2200"/>
              <a:buChar char="◈"/>
              <a:defRPr sz="2200"/>
            </a:lvl1pPr>
          </a:lstStyle>
          <a:p>
            <a:pPr lvl="0"/>
            <a:r>
              <a:rPr lang="en-US"/>
              <a:t>Click to edit Master text styles</a:t>
            </a:r>
          </a:p>
        </p:txBody>
      </p:sp>
      <p:sp>
        <p:nvSpPr>
          <p:cNvPr id="4" name="Google Shape;28;p6">
            <a:extLst>
              <a:ext uri="{FF2B5EF4-FFF2-40B4-BE49-F238E27FC236}">
                <a16:creationId xmlns:a16="http://schemas.microsoft.com/office/drawing/2014/main" id="{CD3BEA86-375C-4F9D-BACB-24967BC9D9B8}"/>
              </a:ext>
            </a:extLst>
          </p:cNvPr>
          <p:cNvSpPr txBox="1">
            <a:spLocks noGrp="1"/>
          </p:cNvSpPr>
          <p:nvPr>
            <p:ph type="body" idx="2"/>
          </p:nvPr>
        </p:nvSpPr>
        <p:spPr>
          <a:xfrm>
            <a:off x="4961269" y="1972497"/>
            <a:ext cx="3211800" cy="4798396"/>
          </a:xfrm>
        </p:spPr>
        <p:txBody>
          <a:bodyPr lIns="91421" tIns="91421" rIns="91421" bIns="91421"/>
          <a:lstStyle>
            <a:lvl1pPr marL="457188" indent="-368288">
              <a:spcBef>
                <a:spcPts val="600"/>
              </a:spcBef>
              <a:buSzPts val="2200"/>
              <a:buChar char="◈"/>
              <a:defRPr sz="2200"/>
            </a:lvl1pPr>
          </a:lstStyle>
          <a:p>
            <a:pPr lvl="0"/>
            <a:r>
              <a:rPr lang="en-US"/>
              <a:t>Click to edit Master text styles</a:t>
            </a:r>
          </a:p>
        </p:txBody>
      </p:sp>
      <p:sp>
        <p:nvSpPr>
          <p:cNvPr id="5" name="Google Shape;29;p6">
            <a:extLst>
              <a:ext uri="{FF2B5EF4-FFF2-40B4-BE49-F238E27FC236}">
                <a16:creationId xmlns:a16="http://schemas.microsoft.com/office/drawing/2014/main" id="{F22ACF26-B829-4F3B-8E92-C034E74E00BD}"/>
              </a:ext>
            </a:extLst>
          </p:cNvPr>
          <p:cNvSpPr txBox="1">
            <a:spLocks noGrp="1"/>
          </p:cNvSpPr>
          <p:nvPr>
            <p:ph type="sldNum" sz="quarter" idx="8"/>
          </p:nvPr>
        </p:nvSpPr>
        <p:spPr>
          <a:xfrm>
            <a:off x="8277729" y="5863965"/>
            <a:ext cx="548702" cy="524801"/>
          </a:xfrm>
        </p:spPr>
        <p:txBody>
          <a:bodyPr lIns="91421" tIns="91421" rIns="91421" bIns="91421"/>
          <a:lstStyle>
            <a:lvl1pPr>
              <a:defRPr/>
            </a:lvl1pPr>
          </a:lstStyle>
          <a:p>
            <a:pPr lvl="0"/>
            <a:fld id="{002E9E45-2CE5-4596-9D38-0339A5EF0F5C}" type="slidenum">
              <a:t>‹#›</a:t>
            </a:fld>
            <a:endParaRPr lang="en-US"/>
          </a:p>
        </p:txBody>
      </p:sp>
      <p:sp>
        <p:nvSpPr>
          <p:cNvPr id="6" name="Rectangle 6">
            <a:extLst>
              <a:ext uri="{FF2B5EF4-FFF2-40B4-BE49-F238E27FC236}">
                <a16:creationId xmlns:a16="http://schemas.microsoft.com/office/drawing/2014/main" id="{783C54F7-A67E-49C5-B83D-5C81109FCF5A}"/>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1457697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1_Title Slide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73F0-F6B7-47BF-8A22-6F2C24F2F545}"/>
              </a:ext>
            </a:extLst>
          </p:cNvPr>
          <p:cNvSpPr txBox="1">
            <a:spLocks noGrp="1"/>
          </p:cNvSpPr>
          <p:nvPr>
            <p:ph type="ctrTitle"/>
          </p:nvPr>
        </p:nvSpPr>
        <p:spPr>
          <a:xfrm>
            <a:off x="1143002" y="1122361"/>
            <a:ext cx="6858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9584B038-E12D-484B-A6F6-707DDC963CCE}"/>
              </a:ext>
            </a:extLst>
          </p:cNvPr>
          <p:cNvSpPr txBox="1">
            <a:spLocks noGrp="1"/>
          </p:cNvSpPr>
          <p:nvPr>
            <p:ph type="subTitle" idx="1"/>
          </p:nvPr>
        </p:nvSpPr>
        <p:spPr>
          <a:xfrm>
            <a:off x="1143002" y="3602041"/>
            <a:ext cx="6858000" cy="1655758"/>
          </a:xfrm>
        </p:spPr>
        <p:txBody>
          <a:bodyPr anchorCtr="1"/>
          <a:lstStyle>
            <a:lvl1pPr marL="0" indent="0" algn="ctr">
              <a:buNone/>
              <a:defRPr sz="4267"/>
            </a:lvl1pPr>
          </a:lstStyle>
          <a:p>
            <a:pPr lvl="0"/>
            <a:r>
              <a:rPr lang="en-US"/>
              <a:t>Click to edit Master subtitle style</a:t>
            </a:r>
          </a:p>
        </p:txBody>
      </p:sp>
      <p:sp>
        <p:nvSpPr>
          <p:cNvPr id="4" name="Date Placeholder 3">
            <a:extLst>
              <a:ext uri="{FF2B5EF4-FFF2-40B4-BE49-F238E27FC236}">
                <a16:creationId xmlns:a16="http://schemas.microsoft.com/office/drawing/2014/main" id="{4CAD4215-232F-46B6-BA1E-07178BED2F6C}"/>
              </a:ext>
            </a:extLst>
          </p:cNvPr>
          <p:cNvSpPr txBox="1">
            <a:spLocks noGrp="1"/>
          </p:cNvSpPr>
          <p:nvPr>
            <p:ph type="dt" sz="half" idx="7"/>
          </p:nvPr>
        </p:nvSpPr>
        <p:spPr/>
        <p:txBody>
          <a:bodyPr/>
          <a:lstStyle>
            <a:lvl1pPr>
              <a:defRPr/>
            </a:lvl1pPr>
          </a:lstStyle>
          <a:p>
            <a:pPr lvl="0"/>
            <a:fld id="{30E0F4E2-8E30-4585-8C37-89BE05653CFF}" type="datetime1">
              <a:rPr lang="en-US"/>
              <a:pPr lvl="0"/>
              <a:t>1/19/2022</a:t>
            </a:fld>
            <a:endParaRPr lang="en-US"/>
          </a:p>
        </p:txBody>
      </p:sp>
      <p:sp>
        <p:nvSpPr>
          <p:cNvPr id="5" name="Footer Placeholder 4">
            <a:extLst>
              <a:ext uri="{FF2B5EF4-FFF2-40B4-BE49-F238E27FC236}">
                <a16:creationId xmlns:a16="http://schemas.microsoft.com/office/drawing/2014/main" id="{A3FC5045-00DE-4843-B526-0AB730D2806B}"/>
              </a:ext>
            </a:extLst>
          </p:cNvPr>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val="41403095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4B32-44F1-41EF-B932-757B6B5ACF3C}"/>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F52A85E-96D3-4515-9D9C-443514F345C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D3F27-3223-48DC-A8AF-3D5F80C158F3}"/>
              </a:ext>
            </a:extLst>
          </p:cNvPr>
          <p:cNvSpPr txBox="1">
            <a:spLocks noGrp="1"/>
          </p:cNvSpPr>
          <p:nvPr>
            <p:ph type="dt" sz="half" idx="7"/>
          </p:nvPr>
        </p:nvSpPr>
        <p:spPr/>
        <p:txBody>
          <a:bodyPr/>
          <a:lstStyle>
            <a:lvl1pPr>
              <a:defRPr/>
            </a:lvl1pPr>
          </a:lstStyle>
          <a:p>
            <a:pPr lvl="0"/>
            <a:fld id="{10FCA4A7-F1A7-4DB3-8148-1AB3769010BB}" type="datetime1">
              <a:rPr lang="en-US"/>
              <a:pPr lvl="0"/>
              <a:t>1/19/2022</a:t>
            </a:fld>
            <a:endParaRPr lang="en-US"/>
          </a:p>
        </p:txBody>
      </p:sp>
      <p:sp>
        <p:nvSpPr>
          <p:cNvPr id="5" name="Footer Placeholder 4">
            <a:extLst>
              <a:ext uri="{FF2B5EF4-FFF2-40B4-BE49-F238E27FC236}">
                <a16:creationId xmlns:a16="http://schemas.microsoft.com/office/drawing/2014/main" id="{5A5EBBC0-8E16-43BE-9879-87C358F66360}"/>
              </a:ext>
            </a:extLst>
          </p:cNvPr>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val="2643144655"/>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7270-00A3-44DF-9E7C-6127EA9468CC}"/>
              </a:ext>
            </a:extLst>
          </p:cNvPr>
          <p:cNvSpPr txBox="1">
            <a:spLocks noGrp="1"/>
          </p:cNvSpPr>
          <p:nvPr>
            <p:ph type="title"/>
          </p:nvPr>
        </p:nvSpPr>
        <p:spPr>
          <a:xfrm>
            <a:off x="623885" y="1709736"/>
            <a:ext cx="78867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83E3A8F8-5988-4A13-B03A-F6F927506D28}"/>
              </a:ext>
            </a:extLst>
          </p:cNvPr>
          <p:cNvSpPr txBox="1">
            <a:spLocks noGrp="1"/>
          </p:cNvSpPr>
          <p:nvPr>
            <p:ph type="body" idx="1"/>
          </p:nvPr>
        </p:nvSpPr>
        <p:spPr>
          <a:xfrm>
            <a:off x="623885" y="4589465"/>
            <a:ext cx="7886700" cy="1500182"/>
          </a:xfrm>
        </p:spPr>
        <p:txBody>
          <a:bodyPr/>
          <a:lstStyle>
            <a:lvl1pPr marL="0" indent="0">
              <a:buNone/>
              <a:defRPr sz="4267">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1C82EF73-05B1-4A17-BC3C-81F77DD52154}"/>
              </a:ext>
            </a:extLst>
          </p:cNvPr>
          <p:cNvSpPr txBox="1">
            <a:spLocks noGrp="1"/>
          </p:cNvSpPr>
          <p:nvPr>
            <p:ph type="dt" sz="half" idx="7"/>
          </p:nvPr>
        </p:nvSpPr>
        <p:spPr/>
        <p:txBody>
          <a:bodyPr/>
          <a:lstStyle>
            <a:lvl1pPr>
              <a:defRPr/>
            </a:lvl1pPr>
          </a:lstStyle>
          <a:p>
            <a:pPr lvl="0"/>
            <a:fld id="{13ED2956-371B-453C-B95B-54AC11ABAABE}" type="datetime1">
              <a:rPr lang="en-US"/>
              <a:pPr lvl="0"/>
              <a:t>1/19/2022</a:t>
            </a:fld>
            <a:endParaRPr lang="en-US"/>
          </a:p>
        </p:txBody>
      </p:sp>
      <p:sp>
        <p:nvSpPr>
          <p:cNvPr id="5" name="Footer Placeholder 4">
            <a:extLst>
              <a:ext uri="{FF2B5EF4-FFF2-40B4-BE49-F238E27FC236}">
                <a16:creationId xmlns:a16="http://schemas.microsoft.com/office/drawing/2014/main" id="{3287C65C-6448-468F-B62B-2F1D45011629}"/>
              </a:ext>
            </a:extLst>
          </p:cNvPr>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val="413411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a:extLst>
              <a:ext uri="{FF2B5EF4-FFF2-40B4-BE49-F238E27FC236}">
                <a16:creationId xmlns:a16="http://schemas.microsoft.com/office/drawing/2014/main" id="{005EF2C2-E550-4148-98AF-3C68B2AA5C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50157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Obj" preserve="1">
  <p:cSld name="1_Two Content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551-8E26-43A4-A9F5-8A834BF95D2D}"/>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8CFE9E1-CAF7-4F89-A4CA-7AAB9134D0BF}"/>
              </a:ext>
            </a:extLst>
          </p:cNvPr>
          <p:cNvSpPr txBox="1">
            <a:spLocks noGrp="1"/>
          </p:cNvSpPr>
          <p:nvPr>
            <p:ph idx="1"/>
          </p:nvPr>
        </p:nvSpPr>
        <p:spPr>
          <a:xfrm>
            <a:off x="628653"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C0A93D-2A45-47EF-BD82-D7691609FC29}"/>
              </a:ext>
            </a:extLst>
          </p:cNvPr>
          <p:cNvSpPr txBox="1">
            <a:spLocks noGrp="1"/>
          </p:cNvSpPr>
          <p:nvPr>
            <p:ph idx="2"/>
          </p:nvPr>
        </p:nvSpPr>
        <p:spPr>
          <a:xfrm>
            <a:off x="4629151"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FEEAD8-977D-4C89-93B9-12D8780129D2}"/>
              </a:ext>
            </a:extLst>
          </p:cNvPr>
          <p:cNvSpPr txBox="1">
            <a:spLocks noGrp="1"/>
          </p:cNvSpPr>
          <p:nvPr>
            <p:ph type="dt" sz="half" idx="7"/>
          </p:nvPr>
        </p:nvSpPr>
        <p:spPr/>
        <p:txBody>
          <a:bodyPr/>
          <a:lstStyle>
            <a:lvl1pPr>
              <a:defRPr/>
            </a:lvl1pPr>
          </a:lstStyle>
          <a:p>
            <a:pPr lvl="0"/>
            <a:fld id="{1CF7682F-3CB2-48B5-9581-FD92D665083D}" type="datetime1">
              <a:rPr lang="en-US"/>
              <a:pPr lvl="0"/>
              <a:t>1/19/2022</a:t>
            </a:fld>
            <a:endParaRPr lang="en-US"/>
          </a:p>
        </p:txBody>
      </p:sp>
      <p:sp>
        <p:nvSpPr>
          <p:cNvPr id="6" name="Footer Placeholder 5">
            <a:extLst>
              <a:ext uri="{FF2B5EF4-FFF2-40B4-BE49-F238E27FC236}">
                <a16:creationId xmlns:a16="http://schemas.microsoft.com/office/drawing/2014/main" id="{78FBCA48-2DC7-4338-B6ED-BE8D5EEE76B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0701A4E-8325-4EC6-9A4D-142308A13134}"/>
              </a:ext>
            </a:extLst>
          </p:cNvPr>
          <p:cNvSpPr txBox="1">
            <a:spLocks noGrp="1"/>
          </p:cNvSpPr>
          <p:nvPr>
            <p:ph type="sldNum" sz="quarter" idx="8"/>
          </p:nvPr>
        </p:nvSpPr>
        <p:spPr/>
        <p:txBody>
          <a:bodyPr/>
          <a:lstStyle>
            <a:lvl1pPr>
              <a:defRPr/>
            </a:lvl1pPr>
          </a:lstStyle>
          <a:p>
            <a:pPr lvl="0"/>
            <a:fld id="{54BDF4B6-5BF7-428B-8DFC-A827B69ADDD3}" type="slidenum">
              <a:t>‹#›</a:t>
            </a:fld>
            <a:endParaRPr lang="en-US"/>
          </a:p>
        </p:txBody>
      </p:sp>
    </p:spTree>
    <p:extLst>
      <p:ext uri="{BB962C8B-B14F-4D97-AF65-F5344CB8AC3E}">
        <p14:creationId xmlns:p14="http://schemas.microsoft.com/office/powerpoint/2010/main" val="13986461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D6BB-5328-4479-94D7-38F1DC4EBBE7}"/>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BEA0B390-FFCB-436D-BBD3-901B5AF85AED}"/>
              </a:ext>
            </a:extLst>
          </p:cNvPr>
          <p:cNvSpPr txBox="1">
            <a:spLocks noGrp="1"/>
          </p:cNvSpPr>
          <p:nvPr>
            <p:ph type="body" idx="1"/>
          </p:nvPr>
        </p:nvSpPr>
        <p:spPr>
          <a:xfrm>
            <a:off x="629838" y="1681160"/>
            <a:ext cx="3868337" cy="823910"/>
          </a:xfrm>
        </p:spPr>
        <p:txBody>
          <a:bodyPr anchor="b">
            <a:noAutofit/>
          </a:bodyPr>
          <a:lstStyle>
            <a:lvl1pPr marL="0" indent="0">
              <a:buNone/>
              <a:defRPr sz="2250" b="1"/>
            </a:lvl1pPr>
          </a:lstStyle>
          <a:p>
            <a:pPr lvl="0"/>
            <a:r>
              <a:rPr lang="en-US"/>
              <a:t>Click to edit Master text styles</a:t>
            </a:r>
          </a:p>
        </p:txBody>
      </p:sp>
      <p:sp>
        <p:nvSpPr>
          <p:cNvPr id="4" name="Content Placeholder 3">
            <a:extLst>
              <a:ext uri="{FF2B5EF4-FFF2-40B4-BE49-F238E27FC236}">
                <a16:creationId xmlns:a16="http://schemas.microsoft.com/office/drawing/2014/main" id="{BDAE1E90-BACB-4117-894C-C9B443DCB22D}"/>
              </a:ext>
            </a:extLst>
          </p:cNvPr>
          <p:cNvSpPr txBox="1">
            <a:spLocks noGrp="1"/>
          </p:cNvSpPr>
          <p:nvPr>
            <p:ph idx="2"/>
          </p:nvPr>
        </p:nvSpPr>
        <p:spPr>
          <a:xfrm>
            <a:off x="629838" y="2505072"/>
            <a:ext cx="3868337"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FEA2F1-CBF5-4E85-BD45-8296BB0563D2}"/>
              </a:ext>
            </a:extLst>
          </p:cNvPr>
          <p:cNvSpPr txBox="1">
            <a:spLocks noGrp="1"/>
          </p:cNvSpPr>
          <p:nvPr>
            <p:ph type="body" idx="3"/>
          </p:nvPr>
        </p:nvSpPr>
        <p:spPr>
          <a:xfrm>
            <a:off x="4629150" y="1681160"/>
            <a:ext cx="3887388" cy="823910"/>
          </a:xfrm>
        </p:spPr>
        <p:txBody>
          <a:bodyPr anchor="b">
            <a:noAutofit/>
          </a:bodyPr>
          <a:lstStyle>
            <a:lvl1pPr marL="0" indent="0">
              <a:buNone/>
              <a:defRPr sz="2250" b="1"/>
            </a:lvl1pPr>
          </a:lstStyle>
          <a:p>
            <a:pPr lvl="0"/>
            <a:r>
              <a:rPr lang="en-US"/>
              <a:t>Click to edit Master text styles</a:t>
            </a:r>
          </a:p>
        </p:txBody>
      </p:sp>
      <p:sp>
        <p:nvSpPr>
          <p:cNvPr id="6" name="Content Placeholder 5">
            <a:extLst>
              <a:ext uri="{FF2B5EF4-FFF2-40B4-BE49-F238E27FC236}">
                <a16:creationId xmlns:a16="http://schemas.microsoft.com/office/drawing/2014/main" id="{2C3DE61E-7F1E-4F35-8DE5-C2076A7BA20A}"/>
              </a:ext>
            </a:extLst>
          </p:cNvPr>
          <p:cNvSpPr txBox="1">
            <a:spLocks noGrp="1"/>
          </p:cNvSpPr>
          <p:nvPr>
            <p:ph idx="4"/>
          </p:nvPr>
        </p:nvSpPr>
        <p:spPr>
          <a:xfrm>
            <a:off x="4629150" y="2505072"/>
            <a:ext cx="3887388"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32FBA-038A-4C92-A903-398CD2AE087E}"/>
              </a:ext>
            </a:extLst>
          </p:cNvPr>
          <p:cNvSpPr txBox="1">
            <a:spLocks noGrp="1"/>
          </p:cNvSpPr>
          <p:nvPr>
            <p:ph type="dt" sz="half" idx="7"/>
          </p:nvPr>
        </p:nvSpPr>
        <p:spPr/>
        <p:txBody>
          <a:bodyPr/>
          <a:lstStyle>
            <a:lvl1pPr>
              <a:defRPr/>
            </a:lvl1pPr>
          </a:lstStyle>
          <a:p>
            <a:pPr lvl="0"/>
            <a:fld id="{DD7A7D84-EB7D-408C-91BF-8D7BA2AF1BB0}" type="datetime1">
              <a:rPr lang="en-US"/>
              <a:pPr lvl="0"/>
              <a:t>1/19/2022</a:t>
            </a:fld>
            <a:endParaRPr lang="en-US"/>
          </a:p>
        </p:txBody>
      </p:sp>
      <p:sp>
        <p:nvSpPr>
          <p:cNvPr id="8" name="Footer Placeholder 7">
            <a:extLst>
              <a:ext uri="{FF2B5EF4-FFF2-40B4-BE49-F238E27FC236}">
                <a16:creationId xmlns:a16="http://schemas.microsoft.com/office/drawing/2014/main" id="{10A64513-64FC-42FF-A217-AF9BB30285E8}"/>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06F7B90-FD8E-4C17-B3A3-F3986D0AC625}"/>
              </a:ext>
            </a:extLst>
          </p:cNvPr>
          <p:cNvSpPr txBox="1">
            <a:spLocks noGrp="1"/>
          </p:cNvSpPr>
          <p:nvPr>
            <p:ph type="sldNum" sz="quarter" idx="8"/>
          </p:nvPr>
        </p:nvSpPr>
        <p:spPr/>
        <p:txBody>
          <a:bodyPr/>
          <a:lstStyle>
            <a:lvl1pPr>
              <a:defRPr/>
            </a:lvl1pPr>
          </a:lstStyle>
          <a:p>
            <a:pPr lvl="0"/>
            <a:fld id="{29E81270-8799-4B8C-8B5C-E27595DE3C9E}" type="slidenum">
              <a:t>‹#›</a:t>
            </a:fld>
            <a:endParaRPr lang="en-US"/>
          </a:p>
        </p:txBody>
      </p:sp>
    </p:spTree>
    <p:extLst>
      <p:ext uri="{BB962C8B-B14F-4D97-AF65-F5344CB8AC3E}">
        <p14:creationId xmlns:p14="http://schemas.microsoft.com/office/powerpoint/2010/main" val="38502416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1_Title Only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A2DD-08F2-4066-89C1-6F3AF5AECC6B}"/>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9181425E-558B-407C-BAC1-41615C288379}"/>
              </a:ext>
            </a:extLst>
          </p:cNvPr>
          <p:cNvSpPr txBox="1">
            <a:spLocks noGrp="1"/>
          </p:cNvSpPr>
          <p:nvPr>
            <p:ph type="dt" sz="half" idx="7"/>
          </p:nvPr>
        </p:nvSpPr>
        <p:spPr/>
        <p:txBody>
          <a:bodyPr/>
          <a:lstStyle>
            <a:lvl1pPr>
              <a:defRPr/>
            </a:lvl1pPr>
          </a:lstStyle>
          <a:p>
            <a:pPr lvl="0"/>
            <a:fld id="{16DEBCAD-CA02-46B2-96AE-682091AB0E05}" type="datetime1">
              <a:rPr lang="en-US"/>
              <a:pPr lvl="0"/>
              <a:t>1/19/2022</a:t>
            </a:fld>
            <a:endParaRPr lang="en-US"/>
          </a:p>
        </p:txBody>
      </p:sp>
      <p:sp>
        <p:nvSpPr>
          <p:cNvPr id="4" name="Footer Placeholder 3">
            <a:extLst>
              <a:ext uri="{FF2B5EF4-FFF2-40B4-BE49-F238E27FC236}">
                <a16:creationId xmlns:a16="http://schemas.microsoft.com/office/drawing/2014/main" id="{7B308841-E01C-49B9-9463-1DEA372219AD}"/>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2CC861AB-4BCA-424A-B11B-30AF40768407}"/>
              </a:ext>
            </a:extLst>
          </p:cNvPr>
          <p:cNvSpPr txBox="1">
            <a:spLocks noGrp="1"/>
          </p:cNvSpPr>
          <p:nvPr>
            <p:ph type="sldNum" sz="quarter" idx="8"/>
          </p:nvPr>
        </p:nvSpPr>
        <p:spPr/>
        <p:txBody>
          <a:bodyPr/>
          <a:lstStyle>
            <a:lvl1pPr>
              <a:defRPr/>
            </a:lvl1pPr>
          </a:lstStyle>
          <a:p>
            <a:pPr lvl="0"/>
            <a:fld id="{687C8A0C-6244-45B7-AD2B-6FD43BB4CB25}" type="slidenum">
              <a:t>‹#›</a:t>
            </a:fld>
            <a:endParaRPr lang="en-US"/>
          </a:p>
        </p:txBody>
      </p:sp>
    </p:spTree>
    <p:extLst>
      <p:ext uri="{BB962C8B-B14F-4D97-AF65-F5344CB8AC3E}">
        <p14:creationId xmlns:p14="http://schemas.microsoft.com/office/powerpoint/2010/main" val="496152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2 Picture Side By Side Plain">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EEE69C6-3E88-4AC3-9E21-33300CA8F3E1}"/>
              </a:ext>
            </a:extLst>
          </p:cNvPr>
          <p:cNvSpPr txBox="1">
            <a:spLocks noGrp="1"/>
          </p:cNvSpPr>
          <p:nvPr>
            <p:ph type="pic" idx="4294967295"/>
          </p:nvPr>
        </p:nvSpPr>
        <p:spPr>
          <a:xfrm>
            <a:off x="4572003" y="0"/>
            <a:ext cx="4572002" cy="6858000"/>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984F29FF-758D-4967-84F5-C4DD1E338756}"/>
              </a:ext>
            </a:extLst>
          </p:cNvPr>
          <p:cNvSpPr txBox="1">
            <a:spLocks noGrp="1"/>
          </p:cNvSpPr>
          <p:nvPr>
            <p:ph type="pic" idx="4294967295"/>
          </p:nvPr>
        </p:nvSpPr>
        <p:spPr>
          <a:xfrm>
            <a:off x="10239" y="0"/>
            <a:ext cx="4572002" cy="6858000"/>
          </a:xfrm>
        </p:spPr>
        <p:txBody>
          <a:bodyPr/>
          <a:lstStyle>
            <a:lvl1pPr>
              <a:defRPr/>
            </a:lvl1pPr>
          </a:lstStyle>
          <a:p>
            <a:pPr lvl="0"/>
            <a:r>
              <a:rPr lang="en-US"/>
              <a:t>Click icon to add picture</a:t>
            </a:r>
          </a:p>
        </p:txBody>
      </p:sp>
      <p:sp>
        <p:nvSpPr>
          <p:cNvPr id="4" name="Title 1">
            <a:extLst>
              <a:ext uri="{FF2B5EF4-FFF2-40B4-BE49-F238E27FC236}">
                <a16:creationId xmlns:a16="http://schemas.microsoft.com/office/drawing/2014/main" id="{766A5240-7126-496C-8C0C-A3106598F234}"/>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5" name="Date Placeholder 6">
            <a:extLst>
              <a:ext uri="{FF2B5EF4-FFF2-40B4-BE49-F238E27FC236}">
                <a16:creationId xmlns:a16="http://schemas.microsoft.com/office/drawing/2014/main" id="{366E1112-DA7E-4646-9E35-B22C0BF9F659}"/>
              </a:ext>
            </a:extLst>
          </p:cNvPr>
          <p:cNvSpPr txBox="1">
            <a:spLocks noGrp="1"/>
          </p:cNvSpPr>
          <p:nvPr>
            <p:ph type="dt" sz="half" idx="7"/>
          </p:nvPr>
        </p:nvSpPr>
        <p:spPr/>
        <p:txBody>
          <a:bodyPr/>
          <a:lstStyle>
            <a:lvl1pPr>
              <a:defRPr/>
            </a:lvl1pPr>
          </a:lstStyle>
          <a:p>
            <a:pPr lvl="0"/>
            <a:fld id="{95962B6B-D1E2-40ED-AB7E-E13223260771}" type="datetime1">
              <a:rPr lang="en-US"/>
              <a:pPr lvl="0"/>
              <a:t>1/19/2022</a:t>
            </a:fld>
            <a:endParaRPr lang="en-US"/>
          </a:p>
        </p:txBody>
      </p:sp>
      <p:sp>
        <p:nvSpPr>
          <p:cNvPr id="6" name="Footer Placeholder 7">
            <a:extLst>
              <a:ext uri="{FF2B5EF4-FFF2-40B4-BE49-F238E27FC236}">
                <a16:creationId xmlns:a16="http://schemas.microsoft.com/office/drawing/2014/main" id="{9731825A-3103-4A84-A994-E3E4782625C1}"/>
              </a:ext>
            </a:extLst>
          </p:cNvPr>
          <p:cNvSpPr txBox="1">
            <a:spLocks noGrp="1"/>
          </p:cNvSpPr>
          <p:nvPr>
            <p:ph type="ftr" sz="quarter" idx="9"/>
          </p:nvPr>
        </p:nvSpPr>
        <p:spPr/>
        <p:txBody>
          <a:bodyPr/>
          <a:lstStyle>
            <a:lvl1pPr>
              <a:defRPr/>
            </a:lvl1pPr>
          </a:lstStyle>
          <a:p>
            <a:pPr lvl="0"/>
            <a:endParaRPr lang="en-US"/>
          </a:p>
        </p:txBody>
      </p:sp>
      <p:sp>
        <p:nvSpPr>
          <p:cNvPr id="7" name="Slide Number Placeholder 8">
            <a:extLst>
              <a:ext uri="{FF2B5EF4-FFF2-40B4-BE49-F238E27FC236}">
                <a16:creationId xmlns:a16="http://schemas.microsoft.com/office/drawing/2014/main" id="{44582950-B275-4C9D-8521-46988EAB1255}"/>
              </a:ext>
            </a:extLst>
          </p:cNvPr>
          <p:cNvSpPr txBox="1">
            <a:spLocks noGrp="1"/>
          </p:cNvSpPr>
          <p:nvPr>
            <p:ph type="sldNum" sz="quarter" idx="8"/>
          </p:nvPr>
        </p:nvSpPr>
        <p:spPr/>
        <p:txBody>
          <a:bodyPr/>
          <a:lstStyle>
            <a:lvl1pPr>
              <a:defRPr/>
            </a:lvl1pPr>
          </a:lstStyle>
          <a:p>
            <a:pPr lvl="0"/>
            <a:fld id="{1AB350BF-C515-4F67-AFAF-D61C9AFC4736}" type="slidenum">
              <a:t>‹#›</a:t>
            </a:fld>
            <a:endParaRPr lang="en-US"/>
          </a:p>
        </p:txBody>
      </p:sp>
    </p:spTree>
    <p:extLst>
      <p:ext uri="{BB962C8B-B14F-4D97-AF65-F5344CB8AC3E}">
        <p14:creationId xmlns:p14="http://schemas.microsoft.com/office/powerpoint/2010/main" val="3326639996"/>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3 Picture Side By Side Plain">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AE82AE4F-6318-435D-ABFA-9F4A81E2A8AA}"/>
              </a:ext>
            </a:extLst>
          </p:cNvPr>
          <p:cNvSpPr txBox="1">
            <a:spLocks noGrp="1"/>
          </p:cNvSpPr>
          <p:nvPr>
            <p:ph type="pic" idx="4294967295"/>
          </p:nvPr>
        </p:nvSpPr>
        <p:spPr>
          <a:xfrm>
            <a:off x="6114010" y="0"/>
            <a:ext cx="3028952" cy="6858000"/>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2F6914EC-1A46-4C30-8827-C94B7790C7CA}"/>
              </a:ext>
            </a:extLst>
          </p:cNvPr>
          <p:cNvSpPr txBox="1">
            <a:spLocks noGrp="1"/>
          </p:cNvSpPr>
          <p:nvPr>
            <p:ph type="pic" idx="4294967295"/>
          </p:nvPr>
        </p:nvSpPr>
        <p:spPr>
          <a:xfrm>
            <a:off x="0" y="-9"/>
            <a:ext cx="3057522" cy="6858000"/>
          </a:xfrm>
        </p:spPr>
        <p:txBody>
          <a:bodyPr/>
          <a:lstStyle>
            <a:lvl1pPr>
              <a:defRPr/>
            </a:lvl1pPr>
          </a:lstStyle>
          <a:p>
            <a:pPr lvl="0"/>
            <a:r>
              <a:rPr lang="en-US"/>
              <a:t>Click icon to add picture</a:t>
            </a:r>
          </a:p>
        </p:txBody>
      </p:sp>
      <p:sp>
        <p:nvSpPr>
          <p:cNvPr id="4" name="Picture Placeholder 11">
            <a:extLst>
              <a:ext uri="{FF2B5EF4-FFF2-40B4-BE49-F238E27FC236}">
                <a16:creationId xmlns:a16="http://schemas.microsoft.com/office/drawing/2014/main" id="{20D8FF41-D642-4C98-BAD4-EF3EB0F0579B}"/>
              </a:ext>
            </a:extLst>
          </p:cNvPr>
          <p:cNvSpPr txBox="1">
            <a:spLocks noGrp="1"/>
          </p:cNvSpPr>
          <p:nvPr>
            <p:ph type="pic" idx="4294967295"/>
          </p:nvPr>
        </p:nvSpPr>
        <p:spPr>
          <a:xfrm>
            <a:off x="3057522" y="-27"/>
            <a:ext cx="3057522" cy="6858000"/>
          </a:xfrm>
        </p:spPr>
        <p:txBody>
          <a:bodyPr/>
          <a:lstStyle>
            <a:lvl1pPr>
              <a:defRPr/>
            </a:lvl1pPr>
          </a:lstStyle>
          <a:p>
            <a:pPr lvl="0"/>
            <a:r>
              <a:rPr lang="en-US"/>
              <a:t>Click icon to add picture</a:t>
            </a:r>
          </a:p>
        </p:txBody>
      </p:sp>
      <p:sp>
        <p:nvSpPr>
          <p:cNvPr id="5" name="Title 1">
            <a:extLst>
              <a:ext uri="{FF2B5EF4-FFF2-40B4-BE49-F238E27FC236}">
                <a16:creationId xmlns:a16="http://schemas.microsoft.com/office/drawing/2014/main" id="{16A4BCE8-E122-4D0A-A634-E4D96BA7999E}"/>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6" name="Date Placeholder 6">
            <a:extLst>
              <a:ext uri="{FF2B5EF4-FFF2-40B4-BE49-F238E27FC236}">
                <a16:creationId xmlns:a16="http://schemas.microsoft.com/office/drawing/2014/main" id="{6B83B5B5-B938-41E7-9199-8377D26D50D0}"/>
              </a:ext>
            </a:extLst>
          </p:cNvPr>
          <p:cNvSpPr txBox="1">
            <a:spLocks noGrp="1"/>
          </p:cNvSpPr>
          <p:nvPr>
            <p:ph type="dt" sz="half" idx="7"/>
          </p:nvPr>
        </p:nvSpPr>
        <p:spPr/>
        <p:txBody>
          <a:bodyPr/>
          <a:lstStyle>
            <a:lvl1pPr>
              <a:defRPr/>
            </a:lvl1pPr>
          </a:lstStyle>
          <a:p>
            <a:pPr lvl="0"/>
            <a:fld id="{63EE28AE-D172-4475-BD36-D8492E930F72}" type="datetime1">
              <a:rPr lang="en-US"/>
              <a:pPr lvl="0"/>
              <a:t>1/19/2022</a:t>
            </a:fld>
            <a:endParaRPr lang="en-US"/>
          </a:p>
        </p:txBody>
      </p:sp>
      <p:sp>
        <p:nvSpPr>
          <p:cNvPr id="7" name="Footer Placeholder 7">
            <a:extLst>
              <a:ext uri="{FF2B5EF4-FFF2-40B4-BE49-F238E27FC236}">
                <a16:creationId xmlns:a16="http://schemas.microsoft.com/office/drawing/2014/main" id="{99EC2C72-331E-4580-91BB-C24062432AF4}"/>
              </a:ext>
            </a:extLst>
          </p:cNvPr>
          <p:cNvSpPr txBox="1">
            <a:spLocks noGrp="1"/>
          </p:cNvSpPr>
          <p:nvPr>
            <p:ph type="ftr" sz="quarter" idx="9"/>
          </p:nvPr>
        </p:nvSpPr>
        <p:spPr/>
        <p:txBody>
          <a:bodyPr/>
          <a:lstStyle>
            <a:lvl1pPr>
              <a:defRPr/>
            </a:lvl1pPr>
          </a:lstStyle>
          <a:p>
            <a:pPr lvl="0"/>
            <a:endParaRPr lang="en-US"/>
          </a:p>
        </p:txBody>
      </p:sp>
      <p:sp>
        <p:nvSpPr>
          <p:cNvPr id="8" name="Slide Number Placeholder 8">
            <a:extLst>
              <a:ext uri="{FF2B5EF4-FFF2-40B4-BE49-F238E27FC236}">
                <a16:creationId xmlns:a16="http://schemas.microsoft.com/office/drawing/2014/main" id="{37C5ADB0-E8BC-4B42-AA7C-81E75F3B1A24}"/>
              </a:ext>
            </a:extLst>
          </p:cNvPr>
          <p:cNvSpPr txBox="1">
            <a:spLocks noGrp="1"/>
          </p:cNvSpPr>
          <p:nvPr>
            <p:ph type="sldNum" sz="quarter" idx="8"/>
          </p:nvPr>
        </p:nvSpPr>
        <p:spPr/>
        <p:txBody>
          <a:bodyPr/>
          <a:lstStyle>
            <a:lvl1pPr>
              <a:defRPr/>
            </a:lvl1pPr>
          </a:lstStyle>
          <a:p>
            <a:pPr lvl="0"/>
            <a:fld id="{E9556E6D-EE5C-4239-9596-6AEE00D54526}" type="slidenum">
              <a:t>‹#›</a:t>
            </a:fld>
            <a:endParaRPr lang="en-US"/>
          </a:p>
        </p:txBody>
      </p:sp>
    </p:spTree>
    <p:extLst>
      <p:ext uri="{BB962C8B-B14F-4D97-AF65-F5344CB8AC3E}">
        <p14:creationId xmlns:p14="http://schemas.microsoft.com/office/powerpoint/2010/main" val="32247520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4 Picture Grid Plain">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79C63474-3FAC-4E39-B7C6-57DC5295EF5D}"/>
              </a:ext>
            </a:extLst>
          </p:cNvPr>
          <p:cNvSpPr txBox="1">
            <a:spLocks noGrp="1"/>
          </p:cNvSpPr>
          <p:nvPr>
            <p:ph type="pic" idx="4294967295"/>
          </p:nvPr>
        </p:nvSpPr>
        <p:spPr>
          <a:xfrm>
            <a:off x="4572003" y="-9"/>
            <a:ext cx="4572002" cy="3429009"/>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31B56B88-0ABF-4D58-AA8D-F773FA0655F6}"/>
              </a:ext>
            </a:extLst>
          </p:cNvPr>
          <p:cNvSpPr txBox="1">
            <a:spLocks noGrp="1"/>
          </p:cNvSpPr>
          <p:nvPr>
            <p:ph type="pic" idx="4294967295"/>
          </p:nvPr>
        </p:nvSpPr>
        <p:spPr>
          <a:xfrm>
            <a:off x="1" y="-9"/>
            <a:ext cx="4572002" cy="3429009"/>
          </a:xfrm>
        </p:spPr>
        <p:txBody>
          <a:bodyPr/>
          <a:lstStyle>
            <a:lvl1pPr>
              <a:defRPr/>
            </a:lvl1pPr>
          </a:lstStyle>
          <a:p>
            <a:pPr lvl="0"/>
            <a:r>
              <a:rPr lang="en-US"/>
              <a:t>Click icon to add picture</a:t>
            </a:r>
          </a:p>
        </p:txBody>
      </p:sp>
      <p:sp>
        <p:nvSpPr>
          <p:cNvPr id="4" name="Picture Placeholder 11">
            <a:extLst>
              <a:ext uri="{FF2B5EF4-FFF2-40B4-BE49-F238E27FC236}">
                <a16:creationId xmlns:a16="http://schemas.microsoft.com/office/drawing/2014/main" id="{B4E17667-AF03-4598-A780-85825E7C4B7A}"/>
              </a:ext>
            </a:extLst>
          </p:cNvPr>
          <p:cNvSpPr txBox="1">
            <a:spLocks noGrp="1"/>
          </p:cNvSpPr>
          <p:nvPr>
            <p:ph type="pic" idx="4294967295"/>
          </p:nvPr>
        </p:nvSpPr>
        <p:spPr>
          <a:xfrm>
            <a:off x="4572003" y="3440997"/>
            <a:ext cx="4572002" cy="3429009"/>
          </a:xfrm>
        </p:spPr>
        <p:txBody>
          <a:bodyPr/>
          <a:lstStyle>
            <a:lvl1pPr>
              <a:defRPr/>
            </a:lvl1pPr>
          </a:lstStyle>
          <a:p>
            <a:pPr lvl="0"/>
            <a:r>
              <a:rPr lang="en-US"/>
              <a:t>Click icon to add picture</a:t>
            </a:r>
          </a:p>
        </p:txBody>
      </p:sp>
      <p:sp>
        <p:nvSpPr>
          <p:cNvPr id="5" name="Picture Placeholder 11">
            <a:extLst>
              <a:ext uri="{FF2B5EF4-FFF2-40B4-BE49-F238E27FC236}">
                <a16:creationId xmlns:a16="http://schemas.microsoft.com/office/drawing/2014/main" id="{2791943D-1589-4C0A-8CF5-526D3AF6C7E2}"/>
              </a:ext>
            </a:extLst>
          </p:cNvPr>
          <p:cNvSpPr txBox="1">
            <a:spLocks noGrp="1"/>
          </p:cNvSpPr>
          <p:nvPr>
            <p:ph type="pic" idx="4294967295"/>
          </p:nvPr>
        </p:nvSpPr>
        <p:spPr>
          <a:xfrm>
            <a:off x="1" y="3439608"/>
            <a:ext cx="4572002" cy="3429009"/>
          </a:xfrm>
        </p:spPr>
        <p:txBody>
          <a:bodyPr/>
          <a:lstStyle>
            <a:lvl1pPr>
              <a:defRPr/>
            </a:lvl1pPr>
          </a:lstStyle>
          <a:p>
            <a:pPr lvl="0"/>
            <a:r>
              <a:rPr lang="en-US"/>
              <a:t>Click icon to add picture</a:t>
            </a:r>
          </a:p>
        </p:txBody>
      </p:sp>
      <p:sp>
        <p:nvSpPr>
          <p:cNvPr id="6" name="Title 1">
            <a:extLst>
              <a:ext uri="{FF2B5EF4-FFF2-40B4-BE49-F238E27FC236}">
                <a16:creationId xmlns:a16="http://schemas.microsoft.com/office/drawing/2014/main" id="{C3B3C1E2-2E9F-492A-BE53-F5805A1A1860}"/>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7" name="Date Placeholder 6">
            <a:extLst>
              <a:ext uri="{FF2B5EF4-FFF2-40B4-BE49-F238E27FC236}">
                <a16:creationId xmlns:a16="http://schemas.microsoft.com/office/drawing/2014/main" id="{1BC25676-6A86-48D1-8BEC-30B91AB3AD4B}"/>
              </a:ext>
            </a:extLst>
          </p:cNvPr>
          <p:cNvSpPr txBox="1">
            <a:spLocks noGrp="1"/>
          </p:cNvSpPr>
          <p:nvPr>
            <p:ph type="dt" sz="half" idx="7"/>
          </p:nvPr>
        </p:nvSpPr>
        <p:spPr/>
        <p:txBody>
          <a:bodyPr/>
          <a:lstStyle>
            <a:lvl1pPr>
              <a:defRPr/>
            </a:lvl1pPr>
          </a:lstStyle>
          <a:p>
            <a:pPr lvl="0"/>
            <a:fld id="{E0A70DBA-48B1-4929-93F9-4B7F60D6D6FD}" type="datetime1">
              <a:rPr lang="en-US"/>
              <a:pPr lvl="0"/>
              <a:t>1/19/2022</a:t>
            </a:fld>
            <a:endParaRPr lang="en-US"/>
          </a:p>
        </p:txBody>
      </p:sp>
      <p:sp>
        <p:nvSpPr>
          <p:cNvPr id="8" name="Footer Placeholder 7">
            <a:extLst>
              <a:ext uri="{FF2B5EF4-FFF2-40B4-BE49-F238E27FC236}">
                <a16:creationId xmlns:a16="http://schemas.microsoft.com/office/drawing/2014/main" id="{6E3B101B-F1F4-41B3-964D-6AF2E27D925F}"/>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D23C7E95-C47B-4C5C-8867-CC6A242C4361}"/>
              </a:ext>
            </a:extLst>
          </p:cNvPr>
          <p:cNvSpPr txBox="1">
            <a:spLocks noGrp="1"/>
          </p:cNvSpPr>
          <p:nvPr>
            <p:ph type="sldNum" sz="quarter" idx="8"/>
          </p:nvPr>
        </p:nvSpPr>
        <p:spPr/>
        <p:txBody>
          <a:bodyPr/>
          <a:lstStyle>
            <a:lvl1pPr>
              <a:defRPr/>
            </a:lvl1pPr>
          </a:lstStyle>
          <a:p>
            <a:pPr lvl="0"/>
            <a:fld id="{DB44B005-BD5C-4EEF-9058-D5B0A389E08A}" type="slidenum">
              <a:t>‹#›</a:t>
            </a:fld>
            <a:endParaRPr lang="en-US"/>
          </a:p>
        </p:txBody>
      </p:sp>
    </p:spTree>
    <p:extLst>
      <p:ext uri="{BB962C8B-B14F-4D97-AF65-F5344CB8AC3E}">
        <p14:creationId xmlns:p14="http://schemas.microsoft.com/office/powerpoint/2010/main" val="5733922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1_Blank Plai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DE015-BE33-4FB2-A5A2-40474988CE92}"/>
              </a:ext>
            </a:extLst>
          </p:cNvPr>
          <p:cNvSpPr txBox="1">
            <a:spLocks noGrp="1"/>
          </p:cNvSpPr>
          <p:nvPr>
            <p:ph type="dt" sz="half" idx="7"/>
          </p:nvPr>
        </p:nvSpPr>
        <p:spPr/>
        <p:txBody>
          <a:bodyPr/>
          <a:lstStyle>
            <a:lvl1pPr>
              <a:defRPr/>
            </a:lvl1pPr>
          </a:lstStyle>
          <a:p>
            <a:pPr lvl="0"/>
            <a:fld id="{B7E19BDA-CBCA-40C8-8842-8EBB2FCF1E70}" type="datetime1">
              <a:rPr lang="en-US"/>
              <a:pPr lvl="0"/>
              <a:t>1/19/2022</a:t>
            </a:fld>
            <a:endParaRPr lang="en-US"/>
          </a:p>
        </p:txBody>
      </p:sp>
      <p:sp>
        <p:nvSpPr>
          <p:cNvPr id="3" name="Footer Placeholder 2">
            <a:extLst>
              <a:ext uri="{FF2B5EF4-FFF2-40B4-BE49-F238E27FC236}">
                <a16:creationId xmlns:a16="http://schemas.microsoft.com/office/drawing/2014/main" id="{6E1A16BC-5973-4D3B-B71A-54B09A3C64A9}"/>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8913F0D3-B20F-4560-81C8-0B96DAF2F4D8}"/>
              </a:ext>
            </a:extLst>
          </p:cNvPr>
          <p:cNvSpPr txBox="1">
            <a:spLocks noGrp="1"/>
          </p:cNvSpPr>
          <p:nvPr>
            <p:ph type="sldNum" sz="quarter" idx="8"/>
          </p:nvPr>
        </p:nvSpPr>
        <p:spPr/>
        <p:txBody>
          <a:bodyPr/>
          <a:lstStyle>
            <a:lvl1pPr>
              <a:defRPr/>
            </a:lvl1pPr>
          </a:lstStyle>
          <a:p>
            <a:pPr lvl="0"/>
            <a:fld id="{337DBD6F-80A0-40D2-BC83-DCD75202AA2E}" type="slidenum">
              <a:t>‹#›</a:t>
            </a:fld>
            <a:endParaRPr lang="en-US"/>
          </a:p>
        </p:txBody>
      </p:sp>
    </p:spTree>
    <p:extLst>
      <p:ext uri="{BB962C8B-B14F-4D97-AF65-F5344CB8AC3E}">
        <p14:creationId xmlns:p14="http://schemas.microsoft.com/office/powerpoint/2010/main" val="30376042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8191F-9F4D-4D40-954B-1112BFBD877E}"/>
              </a:ext>
            </a:extLst>
          </p:cNvPr>
          <p:cNvSpPr txBox="1">
            <a:spLocks noGrp="1"/>
          </p:cNvSpPr>
          <p:nvPr>
            <p:ph type="title"/>
          </p:nvPr>
        </p:nvSpPr>
        <p:spPr>
          <a:xfrm>
            <a:off x="629838" y="457200"/>
            <a:ext cx="2949180" cy="1600200"/>
          </a:xfrm>
        </p:spPr>
        <p:txBody>
          <a:bodyPr anchor="b">
            <a:noAutofit/>
          </a:bodyPr>
          <a:lstStyle>
            <a:lvl1pPr>
              <a:defRPr sz="3000"/>
            </a:lvl1pPr>
          </a:lstStyle>
          <a:p>
            <a:pPr lvl="0"/>
            <a:r>
              <a:rPr lang="en-US"/>
              <a:t>Click to edit Master title style</a:t>
            </a:r>
          </a:p>
        </p:txBody>
      </p:sp>
      <p:sp>
        <p:nvSpPr>
          <p:cNvPr id="3" name="Content Placeholder 2">
            <a:extLst>
              <a:ext uri="{FF2B5EF4-FFF2-40B4-BE49-F238E27FC236}">
                <a16:creationId xmlns:a16="http://schemas.microsoft.com/office/drawing/2014/main" id="{F5002F7E-59C6-402A-8321-0CBA04053E5B}"/>
              </a:ext>
            </a:extLst>
          </p:cNvPr>
          <p:cNvSpPr txBox="1">
            <a:spLocks noGrp="1"/>
          </p:cNvSpPr>
          <p:nvPr>
            <p:ph idx="1"/>
          </p:nvPr>
        </p:nvSpPr>
        <p:spPr>
          <a:xfrm>
            <a:off x="3887388" y="987424"/>
            <a:ext cx="4629150" cy="4873623"/>
          </a:xfrm>
        </p:spPr>
        <p:txBody>
          <a:bodyPr/>
          <a:lstStyle>
            <a:lvl1pPr>
              <a:defRPr sz="3000"/>
            </a:lvl1pPr>
            <a:lvl2pPr>
              <a:defRPr sz="3000"/>
            </a:lvl2pPr>
            <a:lvl3pPr>
              <a:defRPr sz="3000"/>
            </a:lvl3pPr>
            <a:lvl4pPr>
              <a:defRPr sz="3000"/>
            </a:lvl4pPr>
            <a:lvl5pPr>
              <a:defRPr sz="3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E8B659-E174-4F1B-977F-8E5FC5D04760}"/>
              </a:ext>
            </a:extLst>
          </p:cNvPr>
          <p:cNvSpPr txBox="1">
            <a:spLocks noGrp="1"/>
          </p:cNvSpPr>
          <p:nvPr>
            <p:ph type="body" idx="2"/>
          </p:nvPr>
        </p:nvSpPr>
        <p:spPr>
          <a:xfrm>
            <a:off x="629838" y="2057400"/>
            <a:ext cx="2949180" cy="3811584"/>
          </a:xfrm>
        </p:spPr>
        <p:txBody>
          <a:bodyPr/>
          <a:lstStyle>
            <a:lvl1pPr marL="0" indent="0">
              <a:buNone/>
              <a:defRPr sz="2844"/>
            </a:lvl1pPr>
          </a:lstStyle>
          <a:p>
            <a:pPr lvl="0"/>
            <a:r>
              <a:rPr lang="en-US"/>
              <a:t>Click to edit Master text styles</a:t>
            </a:r>
          </a:p>
        </p:txBody>
      </p:sp>
      <p:sp>
        <p:nvSpPr>
          <p:cNvPr id="5" name="Date Placeholder 4">
            <a:extLst>
              <a:ext uri="{FF2B5EF4-FFF2-40B4-BE49-F238E27FC236}">
                <a16:creationId xmlns:a16="http://schemas.microsoft.com/office/drawing/2014/main" id="{A6703E33-88BA-401B-9A20-504B2182E3B3}"/>
              </a:ext>
            </a:extLst>
          </p:cNvPr>
          <p:cNvSpPr txBox="1">
            <a:spLocks noGrp="1"/>
          </p:cNvSpPr>
          <p:nvPr>
            <p:ph type="dt" sz="half" idx="7"/>
          </p:nvPr>
        </p:nvSpPr>
        <p:spPr/>
        <p:txBody>
          <a:bodyPr/>
          <a:lstStyle>
            <a:lvl1pPr>
              <a:defRPr/>
            </a:lvl1pPr>
          </a:lstStyle>
          <a:p>
            <a:pPr lvl="0"/>
            <a:fld id="{B6AE8817-CC07-415A-AC62-EE2F0A88C3C6}" type="datetime1">
              <a:rPr lang="en-US"/>
              <a:pPr lvl="0"/>
              <a:t>1/19/2022</a:t>
            </a:fld>
            <a:endParaRPr lang="en-US"/>
          </a:p>
        </p:txBody>
      </p:sp>
      <p:sp>
        <p:nvSpPr>
          <p:cNvPr id="6" name="Footer Placeholder 5">
            <a:extLst>
              <a:ext uri="{FF2B5EF4-FFF2-40B4-BE49-F238E27FC236}">
                <a16:creationId xmlns:a16="http://schemas.microsoft.com/office/drawing/2014/main" id="{AFF535D5-A6B7-4061-9CD1-0F2554DAB486}"/>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01273BA6-66A8-4685-8B96-105BE84DC40E}"/>
              </a:ext>
            </a:extLst>
          </p:cNvPr>
          <p:cNvSpPr txBox="1">
            <a:spLocks noGrp="1"/>
          </p:cNvSpPr>
          <p:nvPr>
            <p:ph type="sldNum" sz="quarter" idx="8"/>
          </p:nvPr>
        </p:nvSpPr>
        <p:spPr/>
        <p:txBody>
          <a:bodyPr/>
          <a:lstStyle>
            <a:lvl1pPr>
              <a:defRPr/>
            </a:lvl1pPr>
          </a:lstStyle>
          <a:p>
            <a:pPr lvl="0"/>
            <a:fld id="{55A30C8F-78AF-4C6D-B034-FE9EF47862EB}" type="slidenum">
              <a:t>‹#›</a:t>
            </a:fld>
            <a:endParaRPr lang="en-US"/>
          </a:p>
        </p:txBody>
      </p:sp>
    </p:spTree>
    <p:extLst>
      <p:ext uri="{BB962C8B-B14F-4D97-AF65-F5344CB8AC3E}">
        <p14:creationId xmlns:p14="http://schemas.microsoft.com/office/powerpoint/2010/main" val="29070971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D97B-9E41-4190-BE4B-9228F9345FAA}"/>
              </a:ext>
            </a:extLst>
          </p:cNvPr>
          <p:cNvSpPr txBox="1">
            <a:spLocks noGrp="1"/>
          </p:cNvSpPr>
          <p:nvPr>
            <p:ph type="title"/>
          </p:nvPr>
        </p:nvSpPr>
        <p:spPr>
          <a:xfrm>
            <a:off x="629838" y="457200"/>
            <a:ext cx="2949180" cy="1600200"/>
          </a:xfrm>
        </p:spPr>
        <p:txBody>
          <a:bodyPr anchor="b">
            <a:noAutofit/>
          </a:bodyPr>
          <a:lstStyle>
            <a:lvl1pPr>
              <a:defRPr sz="3000"/>
            </a:lvl1pPr>
          </a:lstStyle>
          <a:p>
            <a:pPr lvl="0"/>
            <a:r>
              <a:rPr lang="en-US"/>
              <a:t>Click to edit Master title style</a:t>
            </a:r>
          </a:p>
        </p:txBody>
      </p:sp>
      <p:sp>
        <p:nvSpPr>
          <p:cNvPr id="3" name="Picture Placeholder 2">
            <a:extLst>
              <a:ext uri="{FF2B5EF4-FFF2-40B4-BE49-F238E27FC236}">
                <a16:creationId xmlns:a16="http://schemas.microsoft.com/office/drawing/2014/main" id="{9CC1146E-480E-465B-9349-9E9024DD0518}"/>
              </a:ext>
            </a:extLst>
          </p:cNvPr>
          <p:cNvSpPr txBox="1">
            <a:spLocks noGrp="1"/>
          </p:cNvSpPr>
          <p:nvPr>
            <p:ph type="pic" idx="1"/>
          </p:nvPr>
        </p:nvSpPr>
        <p:spPr>
          <a:xfrm>
            <a:off x="3887388" y="987424"/>
            <a:ext cx="4629150" cy="4873623"/>
          </a:xfrm>
        </p:spPr>
        <p:txBody>
          <a:bodyPr/>
          <a:lstStyle>
            <a:lvl1pPr marL="0" indent="0">
              <a:buNone/>
              <a:defRPr sz="5689"/>
            </a:lvl1pPr>
          </a:lstStyle>
          <a:p>
            <a:pPr lvl="0"/>
            <a:r>
              <a:rPr lang="en-US"/>
              <a:t>Click icon to add picture</a:t>
            </a:r>
          </a:p>
        </p:txBody>
      </p:sp>
      <p:sp>
        <p:nvSpPr>
          <p:cNvPr id="4" name="Text Placeholder 3">
            <a:extLst>
              <a:ext uri="{FF2B5EF4-FFF2-40B4-BE49-F238E27FC236}">
                <a16:creationId xmlns:a16="http://schemas.microsoft.com/office/drawing/2014/main" id="{52AE5773-BE54-467A-880A-304DF740CA9E}"/>
              </a:ext>
            </a:extLst>
          </p:cNvPr>
          <p:cNvSpPr txBox="1">
            <a:spLocks noGrp="1"/>
          </p:cNvSpPr>
          <p:nvPr>
            <p:ph type="body" idx="2"/>
          </p:nvPr>
        </p:nvSpPr>
        <p:spPr>
          <a:xfrm>
            <a:off x="629838" y="2057400"/>
            <a:ext cx="2949180" cy="3811584"/>
          </a:xfrm>
        </p:spPr>
        <p:txBody>
          <a:bodyPr/>
          <a:lstStyle>
            <a:lvl1pPr marL="0" indent="0">
              <a:buNone/>
              <a:defRPr sz="2844"/>
            </a:lvl1pPr>
          </a:lstStyle>
          <a:p>
            <a:pPr lvl="0"/>
            <a:r>
              <a:rPr lang="en-US"/>
              <a:t>Click to edit Master text styles</a:t>
            </a:r>
          </a:p>
        </p:txBody>
      </p:sp>
      <p:sp>
        <p:nvSpPr>
          <p:cNvPr id="5" name="Date Placeholder 4">
            <a:extLst>
              <a:ext uri="{FF2B5EF4-FFF2-40B4-BE49-F238E27FC236}">
                <a16:creationId xmlns:a16="http://schemas.microsoft.com/office/drawing/2014/main" id="{D4726573-DB14-4431-B9D3-14E8ED282787}"/>
              </a:ext>
            </a:extLst>
          </p:cNvPr>
          <p:cNvSpPr txBox="1">
            <a:spLocks noGrp="1"/>
          </p:cNvSpPr>
          <p:nvPr>
            <p:ph type="dt" sz="half" idx="7"/>
          </p:nvPr>
        </p:nvSpPr>
        <p:spPr/>
        <p:txBody>
          <a:bodyPr/>
          <a:lstStyle>
            <a:lvl1pPr>
              <a:defRPr/>
            </a:lvl1pPr>
          </a:lstStyle>
          <a:p>
            <a:pPr lvl="0"/>
            <a:fld id="{9824664F-B8F0-492C-88D5-95FF6DE377FC}" type="datetime1">
              <a:rPr lang="en-US"/>
              <a:pPr lvl="0"/>
              <a:t>1/19/2022</a:t>
            </a:fld>
            <a:endParaRPr lang="en-US"/>
          </a:p>
        </p:txBody>
      </p:sp>
      <p:sp>
        <p:nvSpPr>
          <p:cNvPr id="6" name="Footer Placeholder 5">
            <a:extLst>
              <a:ext uri="{FF2B5EF4-FFF2-40B4-BE49-F238E27FC236}">
                <a16:creationId xmlns:a16="http://schemas.microsoft.com/office/drawing/2014/main" id="{EFD841D8-B3E9-4186-A852-F11290520724}"/>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B1A6AD02-CB19-4DDE-8FD6-B255463F25EE}"/>
              </a:ext>
            </a:extLst>
          </p:cNvPr>
          <p:cNvSpPr txBox="1">
            <a:spLocks noGrp="1"/>
          </p:cNvSpPr>
          <p:nvPr>
            <p:ph type="sldNum" sz="quarter" idx="8"/>
          </p:nvPr>
        </p:nvSpPr>
        <p:spPr/>
        <p:txBody>
          <a:bodyPr/>
          <a:lstStyle>
            <a:lvl1pPr>
              <a:defRPr/>
            </a:lvl1pPr>
          </a:lstStyle>
          <a:p>
            <a:pPr lvl="0"/>
            <a:fld id="{6B12791F-6BB4-40F7-9D0E-44DC080A9EA8}" type="slidenum">
              <a:t>‹#›</a:t>
            </a:fld>
            <a:endParaRPr lang="en-US"/>
          </a:p>
        </p:txBody>
      </p:sp>
    </p:spTree>
    <p:extLst>
      <p:ext uri="{BB962C8B-B14F-4D97-AF65-F5344CB8AC3E}">
        <p14:creationId xmlns:p14="http://schemas.microsoft.com/office/powerpoint/2010/main" val="19665153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ubtitle Plain">
    <p:spTree>
      <p:nvGrpSpPr>
        <p:cNvPr id="1" name=""/>
        <p:cNvGrpSpPr/>
        <p:nvPr/>
      </p:nvGrpSpPr>
      <p:grpSpPr>
        <a:xfrm>
          <a:off x="0" y="0"/>
          <a:ext cx="0" cy="0"/>
          <a:chOff x="0" y="0"/>
          <a:chExt cx="0" cy="0"/>
        </a:xfrm>
      </p:grpSpPr>
      <p:sp>
        <p:nvSpPr>
          <p:cNvPr id="2" name="Google Shape;13;p3">
            <a:extLst>
              <a:ext uri="{FF2B5EF4-FFF2-40B4-BE49-F238E27FC236}">
                <a16:creationId xmlns:a16="http://schemas.microsoft.com/office/drawing/2014/main" id="{F9AA596B-1D07-4685-BCAC-6897EA15E647}"/>
              </a:ext>
            </a:extLst>
          </p:cNvPr>
          <p:cNvSpPr txBox="1">
            <a:spLocks noGrp="1"/>
          </p:cNvSpPr>
          <p:nvPr>
            <p:ph type="title"/>
          </p:nvPr>
        </p:nvSpPr>
        <p:spPr>
          <a:xfrm>
            <a:off x="1912024" y="2822332"/>
            <a:ext cx="5802602" cy="1546396"/>
          </a:xfrm>
        </p:spPr>
        <p:txBody>
          <a:bodyPr lIns="91421" tIns="91421" rIns="91421" bIns="91421" anchor="b"/>
          <a:lstStyle>
            <a:lvl1pPr>
              <a:defRPr sz="4800"/>
            </a:lvl1pPr>
          </a:lstStyle>
          <a:p>
            <a:pPr lvl="0"/>
            <a:r>
              <a:rPr lang="en-US"/>
              <a:t>Click to edit Master title style</a:t>
            </a:r>
          </a:p>
        </p:txBody>
      </p:sp>
      <p:sp>
        <p:nvSpPr>
          <p:cNvPr id="3" name="Google Shape;14;p3">
            <a:extLst>
              <a:ext uri="{FF2B5EF4-FFF2-40B4-BE49-F238E27FC236}">
                <a16:creationId xmlns:a16="http://schemas.microsoft.com/office/drawing/2014/main" id="{CA8CED50-226F-44EF-A5EC-5A000FC6B778}"/>
              </a:ext>
            </a:extLst>
          </p:cNvPr>
          <p:cNvSpPr txBox="1">
            <a:spLocks noGrp="1"/>
          </p:cNvSpPr>
          <p:nvPr>
            <p:ph type="subTitle" idx="4294967295"/>
          </p:nvPr>
        </p:nvSpPr>
        <p:spPr>
          <a:xfrm>
            <a:off x="1912024" y="4193136"/>
            <a:ext cx="5802602" cy="1046402"/>
          </a:xfrm>
        </p:spPr>
        <p:txBody>
          <a:bodyPr lIns="91421" tIns="91421" rIns="91421" bIns="91421"/>
          <a:lstStyle>
            <a:lvl1pPr>
              <a:spcBef>
                <a:spcPts val="0"/>
              </a:spcBef>
              <a:buNone/>
              <a:defRPr sz="1800" i="1">
                <a:solidFill>
                  <a:srgbClr val="666666"/>
                </a:solidFill>
              </a:defRPr>
            </a:lvl1pPr>
          </a:lstStyle>
          <a:p>
            <a:pPr lvl="0"/>
            <a:r>
              <a:rPr lang="en-US"/>
              <a:t>Click to edit Master subtitle style</a:t>
            </a:r>
          </a:p>
        </p:txBody>
      </p:sp>
      <p:sp>
        <p:nvSpPr>
          <p:cNvPr id="4" name="Google Shape;15;p3">
            <a:extLst>
              <a:ext uri="{FF2B5EF4-FFF2-40B4-BE49-F238E27FC236}">
                <a16:creationId xmlns:a16="http://schemas.microsoft.com/office/drawing/2014/main" id="{6F4CE76D-CDE4-4173-ADD2-26E1882C5988}"/>
              </a:ext>
            </a:extLst>
          </p:cNvPr>
          <p:cNvSpPr txBox="1">
            <a:spLocks noGrp="1"/>
          </p:cNvSpPr>
          <p:nvPr>
            <p:ph type="sldNum" sz="quarter" idx="8"/>
          </p:nvPr>
        </p:nvSpPr>
        <p:spPr>
          <a:xfrm>
            <a:off x="8285609" y="5874472"/>
            <a:ext cx="548702" cy="524801"/>
          </a:xfrm>
        </p:spPr>
        <p:txBody>
          <a:bodyPr lIns="91421" tIns="91421" rIns="91421" bIns="91421"/>
          <a:lstStyle>
            <a:lvl1pPr>
              <a:defRPr/>
            </a:lvl1pPr>
          </a:lstStyle>
          <a:p>
            <a:pPr lvl="0"/>
            <a:fld id="{6DE0F814-4394-4138-ABC9-90BD514AFC94}" type="slidenum">
              <a:t>‹#›</a:t>
            </a:fld>
            <a:endParaRPr lang="en-US"/>
          </a:p>
        </p:txBody>
      </p:sp>
    </p:spTree>
    <p:extLst>
      <p:ext uri="{BB962C8B-B14F-4D97-AF65-F5344CB8AC3E}">
        <p14:creationId xmlns:p14="http://schemas.microsoft.com/office/powerpoint/2010/main" val="148609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theme" Target="../theme/theme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0251"/>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80818" y="6523182"/>
            <a:ext cx="1339274" cy="3348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100" spc="300" err="1">
                <a:solidFill>
                  <a:schemeClr val="bg1">
                    <a:lumMod val="85000"/>
                  </a:schemeClr>
                </a:solidFill>
                <a:latin typeface="Arial"/>
                <a:cs typeface="Arial"/>
              </a:rPr>
              <a:t>KanCap</a:t>
            </a:r>
            <a:r>
              <a:rPr lang="en-US" sz="1100" spc="300">
                <a:solidFill>
                  <a:schemeClr val="bg1">
                    <a:lumMod val="85000"/>
                  </a:schemeClr>
                </a:solidFill>
                <a:latin typeface="Arial"/>
                <a:cs typeface="Arial"/>
              </a:rPr>
              <a:t> </a:t>
            </a:r>
          </a:p>
        </p:txBody>
      </p:sp>
    </p:spTree>
    <p:extLst>
      <p:ext uri="{BB962C8B-B14F-4D97-AF65-F5344CB8AC3E}">
        <p14:creationId xmlns:p14="http://schemas.microsoft.com/office/powerpoint/2010/main" val="282424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457200" rtl="0" eaLnBrk="1" latinLnBrk="0" hangingPunct="1">
        <a:spcBef>
          <a:spcPct val="0"/>
        </a:spcBef>
        <a:buNone/>
        <a:defRPr sz="31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500" b="0" i="0">
                <a:solidFill>
                  <a:schemeClr val="tx1">
                    <a:tint val="75000"/>
                  </a:schemeClr>
                </a:solidFill>
                <a:latin typeface="Raleway" panose="020B0503030101060003" pitchFamily="34" charset="77"/>
              </a:defRPr>
            </a:lvl1pPr>
          </a:lstStyle>
          <a:p>
            <a:fld id="{17FF11DF-402E-4812-AF8E-64921FFD9EC1}" type="datetimeFigureOut">
              <a:rPr lang="en-US" smtClean="0"/>
              <a:t>1/19/2022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500" b="0" i="0">
                <a:solidFill>
                  <a:schemeClr val="tx1">
                    <a:tint val="75000"/>
                  </a:schemeClr>
                </a:solidFill>
                <a:latin typeface="Raleway" panose="020B0503030101060003" pitchFamily="34" charset="77"/>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500" b="0" i="0">
                <a:solidFill>
                  <a:schemeClr val="tx1">
                    <a:tint val="75000"/>
                  </a:schemeClr>
                </a:solidFill>
                <a:latin typeface="Raleway" panose="020B0503030101060003" pitchFamily="34" charset="77"/>
              </a:defRPr>
            </a:lvl1pPr>
          </a:lstStyle>
          <a:p>
            <a:fld id="{11FAB0FF-0C39-40A7-9EA4-626D481A495F}" type="slidenum">
              <a:rPr lang="en-US" smtClean="0"/>
              <a:t>‹#›</a:t>
            </a:fld>
            <a:endParaRPr lang="en-US"/>
          </a:p>
        </p:txBody>
      </p:sp>
      <p:sp>
        <p:nvSpPr>
          <p:cNvPr id="7" name="Title 1">
            <a:extLst>
              <a:ext uri="{FF2B5EF4-FFF2-40B4-BE49-F238E27FC236}">
                <a16:creationId xmlns:a16="http://schemas.microsoft.com/office/drawing/2014/main" id="{ABC8A0AF-89B6-4D3B-8AD6-CDEF4AE16AA4}"/>
              </a:ext>
            </a:extLst>
          </p:cNvPr>
          <p:cNvSpPr txBox="1">
            <a:spLocks/>
          </p:cNvSpPr>
          <p:nvPr userDrawn="1"/>
        </p:nvSpPr>
        <p:spPr>
          <a:xfrm>
            <a:off x="80818" y="6523182"/>
            <a:ext cx="1339274" cy="3348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100" spc="300" err="1">
                <a:solidFill>
                  <a:schemeClr val="bg1">
                    <a:lumMod val="85000"/>
                  </a:schemeClr>
                </a:solidFill>
                <a:latin typeface="Arial"/>
                <a:cs typeface="Arial"/>
              </a:rPr>
              <a:t>KanCap</a:t>
            </a:r>
            <a:r>
              <a:rPr lang="en-US" sz="1100" spc="300">
                <a:solidFill>
                  <a:schemeClr val="bg1">
                    <a:lumMod val="85000"/>
                  </a:schemeClr>
                </a:solidFill>
                <a:latin typeface="Arial"/>
                <a:cs typeface="Arial"/>
              </a:rPr>
              <a:t> </a:t>
            </a:r>
          </a:p>
        </p:txBody>
      </p:sp>
    </p:spTree>
    <p:extLst>
      <p:ext uri="{BB962C8B-B14F-4D97-AF65-F5344CB8AC3E}">
        <p14:creationId xmlns:p14="http://schemas.microsoft.com/office/powerpoint/2010/main" val="14848964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Lst>
  <p:hf sldNum="0" hdr="0" ftr="0" dt="0"/>
  <p:txStyles>
    <p:titleStyle>
      <a:lvl1pPr algn="l" defTabSz="914378" rtl="0" eaLnBrk="1" latinLnBrk="0" hangingPunct="1">
        <a:lnSpc>
          <a:spcPct val="90000"/>
        </a:lnSpc>
        <a:spcBef>
          <a:spcPct val="0"/>
        </a:spcBef>
        <a:buNone/>
        <a:defRPr sz="4500" b="0" i="0" kern="1200">
          <a:solidFill>
            <a:schemeClr val="tx1"/>
          </a:solidFill>
          <a:latin typeface="Raleway" panose="020B0503030101060003" pitchFamily="34" charset="77"/>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b="0" i="0" kern="1200">
          <a:solidFill>
            <a:schemeClr val="tx1"/>
          </a:solidFill>
          <a:latin typeface="Raleway" panose="020B0503030101060003" pitchFamily="34" charset="77"/>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500" b="0" i="0">
                <a:solidFill>
                  <a:schemeClr val="tx1">
                    <a:tint val="75000"/>
                  </a:schemeClr>
                </a:solidFill>
                <a:latin typeface="Raleway" panose="020B0503030101060003" pitchFamily="34" charset="77"/>
              </a:defRPr>
            </a:lvl1pPr>
          </a:lstStyle>
          <a:p>
            <a:fld id="{17FF11DF-402E-4812-AF8E-64921FFD9EC1}" type="datetimeFigureOut">
              <a:rPr lang="en-US" smtClean="0"/>
              <a:t>1/19/2022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500" b="0" i="0">
                <a:solidFill>
                  <a:schemeClr val="tx1">
                    <a:tint val="75000"/>
                  </a:schemeClr>
                </a:solidFill>
                <a:latin typeface="Raleway" panose="020B0503030101060003" pitchFamily="34" charset="77"/>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500" b="0" i="0">
                <a:solidFill>
                  <a:schemeClr val="tx1">
                    <a:tint val="75000"/>
                  </a:schemeClr>
                </a:solidFill>
                <a:latin typeface="Raleway" panose="020B0503030101060003" pitchFamily="34" charset="77"/>
              </a:defRPr>
            </a:lvl1pPr>
          </a:lstStyle>
          <a:p>
            <a:fld id="{11FAB0FF-0C39-40A7-9EA4-626D481A495F}" type="slidenum">
              <a:rPr lang="en-US" smtClean="0"/>
              <a:t>‹#›</a:t>
            </a:fld>
            <a:endParaRPr lang="en-US"/>
          </a:p>
        </p:txBody>
      </p:sp>
    </p:spTree>
    <p:extLst>
      <p:ext uri="{BB962C8B-B14F-4D97-AF65-F5344CB8AC3E}">
        <p14:creationId xmlns:p14="http://schemas.microsoft.com/office/powerpoint/2010/main" val="19185936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Lst>
  <p:transition>
    <p:fade thruBlk="1"/>
  </p:transition>
  <p:txStyles>
    <p:titleStyle>
      <a:lvl1pPr algn="l" defTabSz="914378" rtl="0" eaLnBrk="1" latinLnBrk="0" hangingPunct="1">
        <a:lnSpc>
          <a:spcPct val="90000"/>
        </a:lnSpc>
        <a:spcBef>
          <a:spcPct val="0"/>
        </a:spcBef>
        <a:buNone/>
        <a:defRPr sz="4500" b="0" i="0" kern="1200">
          <a:solidFill>
            <a:schemeClr val="tx1"/>
          </a:solidFill>
          <a:latin typeface="Raleway" panose="020B0503030101060003" pitchFamily="34" charset="77"/>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b="0" i="0" kern="1200">
          <a:solidFill>
            <a:schemeClr val="tx1"/>
          </a:solidFill>
          <a:latin typeface="Raleway" panose="020B0503030101060003" pitchFamily="34" charset="77"/>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E4360F-0CDD-4B06-8882-678C42513438}"/>
              </a:ext>
            </a:extLst>
          </p:cNvPr>
          <p:cNvSpPr txBox="1">
            <a:spLocks noGrp="1"/>
          </p:cNvSpPr>
          <p:nvPr>
            <p:ph type="title"/>
          </p:nvPr>
        </p:nvSpPr>
        <p:spPr>
          <a:xfrm>
            <a:off x="628652" y="365130"/>
            <a:ext cx="78867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0F03E747-15E3-4C9C-A814-778930D1259B}"/>
              </a:ext>
            </a:extLst>
          </p:cNvPr>
          <p:cNvSpPr txBox="1">
            <a:spLocks noGrp="1"/>
          </p:cNvSpPr>
          <p:nvPr>
            <p:ph type="body" idx="1"/>
          </p:nvPr>
        </p:nvSpPr>
        <p:spPr>
          <a:xfrm>
            <a:off x="628652" y="1825627"/>
            <a:ext cx="78867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07DD9-55CE-4D69-8293-8458829DD808}"/>
              </a:ext>
            </a:extLst>
          </p:cNvPr>
          <p:cNvSpPr txBox="1">
            <a:spLocks noGrp="1"/>
          </p:cNvSpPr>
          <p:nvPr>
            <p:ph type="dt" sz="half" idx="2"/>
          </p:nvPr>
        </p:nvSpPr>
        <p:spPr>
          <a:xfrm>
            <a:off x="628652" y="6356352"/>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685800" rtl="0" fontAlgn="auto" hangingPunct="1">
              <a:lnSpc>
                <a:spcPct val="100000"/>
              </a:lnSpc>
              <a:spcBef>
                <a:spcPts val="0"/>
              </a:spcBef>
              <a:spcAft>
                <a:spcPts val="0"/>
              </a:spcAft>
              <a:buNone/>
              <a:tabLst/>
              <a:defRPr lang="en-US" sz="1500" b="0" i="0" u="none" strike="noStrike" kern="1200" cap="none" spc="0" baseline="0">
                <a:solidFill>
                  <a:srgbClr val="898989"/>
                </a:solidFill>
                <a:uFillTx/>
                <a:latin typeface="Raleway" pitchFamily="34"/>
              </a:defRPr>
            </a:lvl1pPr>
          </a:lstStyle>
          <a:p>
            <a:pPr lvl="0"/>
            <a:fld id="{2924B29D-8295-45E8-A65E-757B0C4B2850}" type="datetime1">
              <a:rPr lang="en-US"/>
              <a:pPr lvl="0"/>
              <a:t>1/19/2022</a:t>
            </a:fld>
            <a:endParaRPr lang="en-US"/>
          </a:p>
        </p:txBody>
      </p:sp>
      <p:sp>
        <p:nvSpPr>
          <p:cNvPr id="5" name="Footer Placeholder 4">
            <a:extLst>
              <a:ext uri="{FF2B5EF4-FFF2-40B4-BE49-F238E27FC236}">
                <a16:creationId xmlns:a16="http://schemas.microsoft.com/office/drawing/2014/main" id="{07A77D7E-4A7A-45A8-9AA1-F984F855C93A}"/>
              </a:ext>
            </a:extLst>
          </p:cNvPr>
          <p:cNvSpPr txBox="1">
            <a:spLocks noGrp="1"/>
          </p:cNvSpPr>
          <p:nvPr>
            <p:ph type="ftr" sz="quarter" idx="3"/>
          </p:nvPr>
        </p:nvSpPr>
        <p:spPr>
          <a:xfrm>
            <a:off x="3028952" y="6356352"/>
            <a:ext cx="3086100" cy="365129"/>
          </a:xfrm>
          <a:prstGeom prst="rect">
            <a:avLst/>
          </a:prstGeom>
          <a:noFill/>
          <a:ln>
            <a:noFill/>
          </a:ln>
        </p:spPr>
        <p:txBody>
          <a:bodyPr vert="horz" wrap="square" lIns="91440" tIns="45720" rIns="91440" bIns="45720" anchor="ctr" anchorCtr="1" compatLnSpc="1">
            <a:noAutofit/>
          </a:bodyPr>
          <a:lstStyle>
            <a:lvl1pPr marL="0" marR="0" lvl="0" indent="0" algn="ctr" defTabSz="685800" rtl="0" fontAlgn="auto" hangingPunct="1">
              <a:lnSpc>
                <a:spcPct val="100000"/>
              </a:lnSpc>
              <a:spcBef>
                <a:spcPts val="0"/>
              </a:spcBef>
              <a:spcAft>
                <a:spcPts val="0"/>
              </a:spcAft>
              <a:buNone/>
              <a:tabLst/>
              <a:defRPr lang="en-US" sz="1500" b="0" i="0" u="none" strike="noStrike" kern="1200" cap="none" spc="0" baseline="0">
                <a:solidFill>
                  <a:srgbClr val="898989"/>
                </a:solidFill>
                <a:uFillTx/>
                <a:latin typeface="Raleway" pitchFamily="34"/>
              </a:defRPr>
            </a:lvl1pPr>
          </a:lstStyle>
          <a:p>
            <a:pPr lvl="0"/>
            <a:endParaRPr lang="en-US"/>
          </a:p>
        </p:txBody>
      </p:sp>
      <p:sp>
        <p:nvSpPr>
          <p:cNvPr id="6" name="Slide Number Placeholder 5">
            <a:extLst>
              <a:ext uri="{FF2B5EF4-FFF2-40B4-BE49-F238E27FC236}">
                <a16:creationId xmlns:a16="http://schemas.microsoft.com/office/drawing/2014/main" id="{7E0B71BF-707B-49B4-B678-40EF850A56E7}"/>
              </a:ext>
            </a:extLst>
          </p:cNvPr>
          <p:cNvSpPr txBox="1">
            <a:spLocks noGrp="1"/>
          </p:cNvSpPr>
          <p:nvPr>
            <p:ph type="sldNum" sz="quarter" idx="4"/>
          </p:nvPr>
        </p:nvSpPr>
        <p:spPr>
          <a:xfrm>
            <a:off x="6457952" y="6356352"/>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685800" rtl="0" fontAlgn="auto" hangingPunct="1">
              <a:lnSpc>
                <a:spcPct val="100000"/>
              </a:lnSpc>
              <a:spcBef>
                <a:spcPts val="0"/>
              </a:spcBef>
              <a:spcAft>
                <a:spcPts val="0"/>
              </a:spcAft>
              <a:buNone/>
              <a:tabLst/>
              <a:defRPr lang="en-US" sz="1500" b="0" i="0" u="none" strike="noStrike" kern="1200" cap="none" spc="0" baseline="0">
                <a:solidFill>
                  <a:srgbClr val="898989"/>
                </a:solidFill>
                <a:uFillTx/>
                <a:latin typeface="Raleway" pitchFamily="34"/>
              </a:defRPr>
            </a:lvl1pPr>
          </a:lstStyle>
          <a:p>
            <a:pPr lvl="0"/>
            <a:fld id="{A56A1B87-04A2-44D3-9E9A-BD83BD784483}" type="slidenum">
              <a:t>‹#›</a:t>
            </a:fld>
            <a:endParaRPr lang="en-US"/>
          </a:p>
        </p:txBody>
      </p:sp>
    </p:spTree>
    <p:extLst>
      <p:ext uri="{BB962C8B-B14F-4D97-AF65-F5344CB8AC3E}">
        <p14:creationId xmlns:p14="http://schemas.microsoft.com/office/powerpoint/2010/main" val="7742971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Lst>
  <p:transition>
    <p:fade thruBlk="1"/>
  </p:transition>
  <p:txStyles>
    <p:titleStyle>
      <a:lvl1pPr marL="0" marR="0" lvl="0" indent="0" algn="l" defTabSz="914377" rtl="0" eaLnBrk="1" fontAlgn="auto" hangingPunct="1">
        <a:lnSpc>
          <a:spcPct val="90000"/>
        </a:lnSpc>
        <a:spcBef>
          <a:spcPts val="0"/>
        </a:spcBef>
        <a:spcAft>
          <a:spcPts val="0"/>
        </a:spcAft>
        <a:buNone/>
        <a:tabLst/>
        <a:defRPr lang="en-US" sz="4500" b="0" i="0" u="none" strike="noStrike" kern="1200" cap="none" spc="0" baseline="0">
          <a:solidFill>
            <a:srgbClr val="000000"/>
          </a:solidFill>
          <a:uFillTx/>
          <a:latin typeface="Raleway" pitchFamily="34"/>
        </a:defRPr>
      </a:lvl1pPr>
    </p:titleStyle>
    <p:bodyStyle>
      <a:lvl1pPr marL="228590" marR="0" lvl="0" indent="-228590" algn="l" defTabSz="914377" rtl="0" eaLnBrk="1" fontAlgn="auto" hangingPunct="1">
        <a:lnSpc>
          <a:spcPct val="90000"/>
        </a:lnSpc>
        <a:spcBef>
          <a:spcPts val="1001"/>
        </a:spcBef>
        <a:spcAft>
          <a:spcPts val="0"/>
        </a:spcAft>
        <a:buSzPct val="100000"/>
        <a:buFont typeface="Arial" pitchFamily="34"/>
        <a:buChar char="•"/>
        <a:tabLst/>
        <a:defRPr lang="en-US" sz="2800" b="0" i="0" u="none" strike="noStrike" kern="1200" cap="none" spc="0" baseline="0">
          <a:solidFill>
            <a:srgbClr val="000000"/>
          </a:solidFill>
          <a:uFillTx/>
          <a:latin typeface="Raleway" pitchFamily="34"/>
        </a:defRPr>
      </a:lvl1pPr>
      <a:lvl2pPr marL="685779" marR="0" lvl="1" indent="-228590" algn="l" defTabSz="914377" rtl="0" eaLnBrk="1" fontAlgn="auto" hangingPunct="1">
        <a:lnSpc>
          <a:spcPct val="90000"/>
        </a:lnSpc>
        <a:spcBef>
          <a:spcPts val="499"/>
        </a:spcBef>
        <a:spcAft>
          <a:spcPts val="0"/>
        </a:spcAft>
        <a:buSzPct val="100000"/>
        <a:buFont typeface="Arial" pitchFamily="34"/>
        <a:buChar char="•"/>
        <a:tabLst/>
        <a:defRPr lang="en-US" sz="2400" b="0" i="0" u="none" strike="noStrike" kern="1200" cap="none" spc="0" baseline="0">
          <a:solidFill>
            <a:srgbClr val="000000"/>
          </a:solidFill>
          <a:uFillTx/>
          <a:latin typeface="Raleway" pitchFamily="34"/>
        </a:defRPr>
      </a:lvl2pPr>
      <a:lvl3pPr marL="1142975" marR="0" lvl="2" indent="-228590" algn="l" defTabSz="914377" rtl="0" eaLnBrk="1" fontAlgn="auto" hangingPunct="1">
        <a:lnSpc>
          <a:spcPct val="90000"/>
        </a:lnSpc>
        <a:spcBef>
          <a:spcPts val="499"/>
        </a:spcBef>
        <a:spcAft>
          <a:spcPts val="0"/>
        </a:spcAft>
        <a:buSzPct val="100000"/>
        <a:buFont typeface="Arial" pitchFamily="34"/>
        <a:buChar char="•"/>
        <a:tabLst/>
        <a:defRPr lang="en-US" sz="2000" b="0" i="0" u="none" strike="noStrike" kern="1200" cap="none" spc="0" baseline="0">
          <a:solidFill>
            <a:srgbClr val="000000"/>
          </a:solidFill>
          <a:uFillTx/>
          <a:latin typeface="Raleway" pitchFamily="34"/>
        </a:defRPr>
      </a:lvl3pPr>
      <a:lvl4pPr marL="1600163" marR="0" lvl="3" indent="-228590" algn="l" defTabSz="914377" rtl="0" eaLnBrk="1" fontAlgn="auto" hangingPunct="1">
        <a:lnSpc>
          <a:spcPct val="90000"/>
        </a:lnSpc>
        <a:spcBef>
          <a:spcPts val="499"/>
        </a:spcBef>
        <a:spcAft>
          <a:spcPts val="0"/>
        </a:spcAft>
        <a:buSzPct val="100000"/>
        <a:buFont typeface="Arial" pitchFamily="34"/>
        <a:buChar char="•"/>
        <a:tabLst/>
        <a:defRPr lang="en-US" sz="1800" b="0" i="0" u="none" strike="noStrike" kern="1200" cap="none" spc="0" baseline="0">
          <a:solidFill>
            <a:srgbClr val="000000"/>
          </a:solidFill>
          <a:uFillTx/>
          <a:latin typeface="Raleway" pitchFamily="34"/>
        </a:defRPr>
      </a:lvl4pPr>
      <a:lvl5pPr marL="2057345" marR="0" lvl="4" indent="-228590" algn="l" defTabSz="914377" rtl="0" eaLnBrk="1" fontAlgn="auto" hangingPunct="1">
        <a:lnSpc>
          <a:spcPct val="90000"/>
        </a:lnSpc>
        <a:spcBef>
          <a:spcPts val="499"/>
        </a:spcBef>
        <a:spcAft>
          <a:spcPts val="0"/>
        </a:spcAft>
        <a:buSzPct val="100000"/>
        <a:buFont typeface="Arial" pitchFamily="34"/>
        <a:buChar char="•"/>
        <a:tabLst/>
        <a:defRPr lang="en-US" sz="1800" b="0" i="0" u="none" strike="noStrike" kern="1200" cap="none" spc="0" baseline="0">
          <a:solidFill>
            <a:srgbClr val="000000"/>
          </a:solidFill>
          <a:uFillTx/>
          <a:latin typeface="Raleway" pitchFamily="34"/>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commons.wikimedia.org/wiki/File:Official_policy_seal.sv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policyoptions.irpp.org/magazines/innovation-nation/a-call-for-centralized-access-to-rd-funding-in-canad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9.jpg"/><Relationship Id="rId7" Type="http://schemas.openxmlformats.org/officeDocument/2006/relationships/diagramQuickStyle" Target="../diagrams/quickStyle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hyperlink" Target="https://creativecommons.org/licenses/by/3.0/" TargetMode="External"/><Relationship Id="rId4" Type="http://schemas.openxmlformats.org/officeDocument/2006/relationships/hyperlink" Target="http://rightmindedteamwork.com/here-is-a-practical-team-building-plan/" TargetMode="External"/><Relationship Id="rId9" Type="http://schemas.microsoft.com/office/2007/relationships/diagramDrawing" Target="../diagrams/drawing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2397-4390-47B5-AE39-F481D17A60BC}"/>
              </a:ext>
            </a:extLst>
          </p:cNvPr>
          <p:cNvSpPr>
            <a:spLocks noGrp="1"/>
          </p:cNvSpPr>
          <p:nvPr>
            <p:ph type="title"/>
          </p:nvPr>
        </p:nvSpPr>
        <p:spPr/>
        <p:txBody>
          <a:bodyPr/>
          <a:lstStyle/>
          <a:p>
            <a:r>
              <a:rPr lang="en-US" dirty="0"/>
              <a:t>This is not a complete presentation</a:t>
            </a:r>
          </a:p>
        </p:txBody>
      </p:sp>
      <p:sp>
        <p:nvSpPr>
          <p:cNvPr id="3" name="Content Placeholder 2">
            <a:extLst>
              <a:ext uri="{FF2B5EF4-FFF2-40B4-BE49-F238E27FC236}">
                <a16:creationId xmlns:a16="http://schemas.microsoft.com/office/drawing/2014/main" id="{7D596A3A-62C2-4B31-9218-D7A764549377}"/>
              </a:ext>
            </a:extLst>
          </p:cNvPr>
          <p:cNvSpPr>
            <a:spLocks noGrp="1"/>
          </p:cNvSpPr>
          <p:nvPr>
            <p:ph idx="1"/>
          </p:nvPr>
        </p:nvSpPr>
        <p:spPr/>
        <p:txBody>
          <a:bodyPr vert="horz" lIns="91440" tIns="45720" rIns="91440" bIns="45720" rtlCol="0" anchor="t">
            <a:normAutofit/>
          </a:bodyPr>
          <a:lstStyle/>
          <a:p>
            <a:r>
              <a:rPr lang="en-US" dirty="0">
                <a:latin typeface="Arial"/>
                <a:cs typeface="Arial"/>
              </a:rPr>
              <a:t>Before using this presentation, please see the accompanying user guide, script, and related resources. </a:t>
            </a:r>
          </a:p>
          <a:p>
            <a:r>
              <a:rPr lang="en-US" dirty="0">
                <a:latin typeface="Arial"/>
                <a:cs typeface="Arial"/>
              </a:rPr>
              <a:t>Some slides will need to be modified or removed to reflect differences in local and/or state requirements and support programs.</a:t>
            </a:r>
          </a:p>
          <a:p>
            <a:r>
              <a:rPr lang="en-US" dirty="0">
                <a:latin typeface="Arial"/>
                <a:cs typeface="Arial"/>
              </a:rPr>
              <a:t>Additional content may be added by the user to customize the presentation for local use.</a:t>
            </a:r>
          </a:p>
        </p:txBody>
      </p:sp>
    </p:spTree>
    <p:extLst>
      <p:ext uri="{BB962C8B-B14F-4D97-AF65-F5344CB8AC3E}">
        <p14:creationId xmlns:p14="http://schemas.microsoft.com/office/powerpoint/2010/main" val="50725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vert="horz" lIns="91440" tIns="45720" rIns="91440" bIns="45720" rtlCol="0" anchor="ctr">
            <a:normAutofit/>
          </a:bodyPr>
          <a:lstStyle/>
          <a:p>
            <a:pPr marL="0" marR="0" lvl="0" indent="0" fontAlgn="auto">
              <a:spcAft>
                <a:spcPts val="0"/>
              </a:spcAft>
              <a:buClrTx/>
              <a:buSzTx/>
              <a:tabLst/>
              <a:defRPr/>
            </a:pPr>
            <a:r>
              <a:rPr kumimoji="0" lang="en-US"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Effective Managerial Capacity</a:t>
            </a:r>
          </a:p>
        </p:txBody>
      </p:sp>
      <p:graphicFrame>
        <p:nvGraphicFramePr>
          <p:cNvPr id="7" name="Content Placeholder 2">
            <a:extLst>
              <a:ext uri="{FF2B5EF4-FFF2-40B4-BE49-F238E27FC236}">
                <a16:creationId xmlns:a16="http://schemas.microsoft.com/office/drawing/2014/main" id="{21E0AC2D-6299-4E3C-B1D1-727014A2ECE0}"/>
              </a:ext>
            </a:extLst>
          </p:cNvPr>
          <p:cNvGraphicFramePr/>
          <p:nvPr>
            <p:extLst>
              <p:ext uri="{D42A27DB-BD31-4B8C-83A1-F6EECF244321}">
                <p14:modId xmlns:p14="http://schemas.microsoft.com/office/powerpoint/2010/main" val="2369937861"/>
              </p:ext>
            </p:extLst>
          </p:nvPr>
        </p:nvGraphicFramePr>
        <p:xfrm>
          <a:off x="1329489" y="1253251"/>
          <a:ext cx="6485021" cy="5428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9676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Policies &amp; Procedures</a:t>
            </a:r>
          </a:p>
        </p:txBody>
      </p:sp>
      <p:sp>
        <p:nvSpPr>
          <p:cNvPr id="5" name="Content Placeholder 4">
            <a:extLst>
              <a:ext uri="{FF2B5EF4-FFF2-40B4-BE49-F238E27FC236}">
                <a16:creationId xmlns:a16="http://schemas.microsoft.com/office/drawing/2014/main" id="{E7FA9264-DB1D-42CD-832D-6E4EC45CE155}"/>
              </a:ext>
            </a:extLst>
          </p:cNvPr>
          <p:cNvSpPr>
            <a:spLocks noGrp="1"/>
          </p:cNvSpPr>
          <p:nvPr>
            <p:ph idx="1"/>
          </p:nvPr>
        </p:nvSpPr>
        <p:spPr>
          <a:xfrm>
            <a:off x="457200" y="1505915"/>
            <a:ext cx="4848726" cy="4525963"/>
          </a:xfrm>
        </p:spPr>
        <p:txBody>
          <a:bodyPr vert="horz" lIns="91440" tIns="45720" rIns="91440" bIns="45720" rtlCol="0" anchor="t">
            <a:normAutofit/>
          </a:bodyPr>
          <a:lstStyle/>
          <a:p>
            <a:r>
              <a:rPr lang="en-US" dirty="0">
                <a:latin typeface="Arial"/>
                <a:cs typeface="Arial"/>
              </a:rPr>
              <a:t>Personnel Policies</a:t>
            </a:r>
          </a:p>
          <a:p>
            <a:r>
              <a:rPr lang="en-US" dirty="0">
                <a:latin typeface="Arial"/>
                <a:cs typeface="Arial"/>
              </a:rPr>
              <a:t>Purchasing Policies</a:t>
            </a:r>
          </a:p>
          <a:p>
            <a:r>
              <a:rPr lang="en-US" dirty="0">
                <a:latin typeface="Arial"/>
                <a:cs typeface="Arial"/>
              </a:rPr>
              <a:t>Contracting Policies</a:t>
            </a:r>
          </a:p>
          <a:p>
            <a:r>
              <a:rPr lang="en-US" dirty="0">
                <a:latin typeface="Arial"/>
                <a:cs typeface="Arial"/>
              </a:rPr>
              <a:t>Customer Service Policies</a:t>
            </a:r>
          </a:p>
          <a:p>
            <a:endParaRPr lang="en-US" dirty="0"/>
          </a:p>
        </p:txBody>
      </p:sp>
      <p:pic>
        <p:nvPicPr>
          <p:cNvPr id="4" name="Picture 3" descr="Shape, arrow&#10;&#10;Description automatically generated">
            <a:extLst>
              <a:ext uri="{FF2B5EF4-FFF2-40B4-BE49-F238E27FC236}">
                <a16:creationId xmlns:a16="http://schemas.microsoft.com/office/drawing/2014/main" id="{3783F5F0-AB98-4F37-98E5-385B6AA2AF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82064" y="2150895"/>
            <a:ext cx="4045368" cy="4045368"/>
          </a:xfrm>
          <a:prstGeom prst="rect">
            <a:avLst/>
          </a:prstGeom>
          <a:effectLst>
            <a:outerShdw blurRad="50800" dist="165100" dir="2700000" algn="tl" rotWithShape="0">
              <a:prstClr val="black">
                <a:alpha val="40000"/>
              </a:prstClr>
            </a:outerShdw>
          </a:effectLst>
          <a:scene3d>
            <a:camera prst="orthographicFront">
              <a:rot lat="319729" lon="1355202" rev="20727493"/>
            </a:camera>
            <a:lightRig rig="threePt" dir="t"/>
          </a:scene3d>
        </p:spPr>
      </p:pic>
    </p:spTree>
    <p:extLst>
      <p:ext uri="{BB962C8B-B14F-4D97-AF65-F5344CB8AC3E}">
        <p14:creationId xmlns:p14="http://schemas.microsoft.com/office/powerpoint/2010/main" val="9266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6" name="Rectangle 4">
            <a:extLst>
              <a:ext uri="{FF2B5EF4-FFF2-40B4-BE49-F238E27FC236}">
                <a16:creationId xmlns:a16="http://schemas.microsoft.com/office/drawing/2014/main" id="{00EACEFC-047E-4467-86F7-484CBAEAA573}"/>
              </a:ext>
            </a:extLst>
          </p:cNvPr>
          <p:cNvSpPr>
            <a:spLocks noGrp="1" noChangeArrowheads="1"/>
          </p:cNvSpPr>
          <p:nvPr>
            <p:ph type="title"/>
          </p:nvPr>
        </p:nvSpPr>
        <p:spPr/>
        <p:txBody>
          <a:bodyPr/>
          <a:lstStyle/>
          <a:p>
            <a:pPr eaLnBrk="1" hangingPunct="1"/>
            <a:r>
              <a:rPr lang="en-US" altLang="en-US" sz="4000"/>
              <a:t>Level of Service </a:t>
            </a:r>
          </a:p>
        </p:txBody>
      </p:sp>
      <p:sp>
        <p:nvSpPr>
          <p:cNvPr id="2" name="Content Placeholder 1">
            <a:extLst>
              <a:ext uri="{FF2B5EF4-FFF2-40B4-BE49-F238E27FC236}">
                <a16:creationId xmlns:a16="http://schemas.microsoft.com/office/drawing/2014/main" id="{FCDE08C1-E701-486B-AB97-5AAA033FD17A}"/>
              </a:ext>
            </a:extLst>
          </p:cNvPr>
          <p:cNvSpPr>
            <a:spLocks noGrp="1"/>
          </p:cNvSpPr>
          <p:nvPr>
            <p:ph idx="1"/>
          </p:nvPr>
        </p:nvSpPr>
        <p:spPr>
          <a:xfrm>
            <a:off x="457200" y="1521611"/>
            <a:ext cx="8229600" cy="2939761"/>
          </a:xfrm>
        </p:spPr>
        <p:txBody>
          <a:bodyP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Level of Service is an opportunity to have a </a:t>
            </a:r>
          </a:p>
          <a:p>
            <a:pPr marL="0" marR="0" lvl="0" indent="0"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conversation with customers to match their needs &amp; desires with the amount they are willing to pay.</a:t>
            </a:r>
          </a:p>
          <a:p>
            <a:pPr marL="0" marR="0" lvl="0" indent="0" defTabSz="457200" rtl="0" eaLnBrk="1" fontAlgn="auto" latinLnBrk="0" hangingPunct="1">
              <a:lnSpc>
                <a:spcPct val="100000"/>
              </a:lnSpc>
              <a:spcBef>
                <a:spcPct val="0"/>
              </a:spcBef>
              <a:spcAft>
                <a:spcPts val="0"/>
              </a:spcAft>
              <a:buClrTx/>
              <a:buSzTx/>
              <a:buFontTx/>
              <a:buNone/>
              <a:tabLst/>
              <a:defRPr/>
            </a:pPr>
            <a:endParaRPr lang="en-US" altLang="en-US" dirty="0">
              <a:solidFill>
                <a:prstClr val="black"/>
              </a:solidFill>
              <a:cs typeface="+mn-cs"/>
            </a:endParaRPr>
          </a:p>
          <a:p>
            <a:pPr marL="0" marR="0" lvl="0" indent="0" defTabSz="457200" rtl="0" eaLnBrk="1" fontAlgn="auto" latinLnBrk="0" hangingPunct="1">
              <a:lnSpc>
                <a:spcPct val="100000"/>
              </a:lnSpc>
              <a:spcBef>
                <a:spcPct val="0"/>
              </a:spcBef>
              <a:spcAft>
                <a:spcPts val="0"/>
              </a:spcAft>
              <a:buClrTx/>
              <a:buSzTx/>
              <a:buFontTx/>
              <a:buNone/>
              <a:tabLst/>
              <a:defRPr/>
            </a:pPr>
            <a:r>
              <a:rPr kumimoji="0" lang="en-US"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When customers have a say in what they want, </a:t>
            </a:r>
          </a:p>
          <a:p>
            <a:pPr marL="0" marR="0" lvl="0" indent="0" defTabSz="457200" rtl="0" eaLnBrk="1" fontAlgn="auto" latinLnBrk="0" hangingPunct="1">
              <a:lnSpc>
                <a:spcPct val="100000"/>
              </a:lnSpc>
              <a:spcBef>
                <a:spcPct val="0"/>
              </a:spcBef>
              <a:spcAft>
                <a:spcPts val="0"/>
              </a:spcAft>
              <a:buClrTx/>
              <a:buSzTx/>
              <a:buFontTx/>
              <a:buNone/>
              <a:tabLst/>
              <a:defRPr/>
            </a:pPr>
            <a:r>
              <a:rPr kumimoji="0" lang="en-US"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they are more willing to pay for it.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lls of blueprints">
            <a:extLst>
              <a:ext uri="{FF2B5EF4-FFF2-40B4-BE49-F238E27FC236}">
                <a16:creationId xmlns:a16="http://schemas.microsoft.com/office/drawing/2014/main" id="{FDEDC266-140A-4A66-9A54-BAD22FD27EB2}"/>
              </a:ext>
            </a:extLst>
          </p:cNvPr>
          <p:cNvPicPr>
            <a:picLocks noChangeAspect="1"/>
          </p:cNvPicPr>
          <p:nvPr/>
        </p:nvPicPr>
        <p:blipFill rotWithShape="1">
          <a:blip r:embed="rId3"/>
          <a:srcRect l="11133"/>
          <a:stretch/>
        </p:blipFill>
        <p:spPr>
          <a:xfrm>
            <a:off x="0" y="0"/>
            <a:ext cx="9144000" cy="6858000"/>
          </a:xfrm>
          <a:prstGeom prst="rect">
            <a:avLst/>
          </a:prstGeom>
        </p:spPr>
      </p:pic>
      <p:sp>
        <p:nvSpPr>
          <p:cNvPr id="7" name="Rectangle 6">
            <a:extLst>
              <a:ext uri="{FF2B5EF4-FFF2-40B4-BE49-F238E27FC236}">
                <a16:creationId xmlns:a16="http://schemas.microsoft.com/office/drawing/2014/main" id="{005B4855-55BC-458B-99E4-8B1C1D60ADB4}"/>
              </a:ext>
            </a:extLst>
          </p:cNvPr>
          <p:cNvSpPr/>
          <p:nvPr/>
        </p:nvSpPr>
        <p:spPr>
          <a:xfrm>
            <a:off x="0" y="4329947"/>
            <a:ext cx="9144000" cy="1515979"/>
          </a:xfrm>
          <a:prstGeom prst="rect">
            <a:avLst/>
          </a:prstGeom>
          <a:solidFill>
            <a:srgbClr val="FFFE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8B467-CDF4-4069-896C-7BA27E42AFC5}"/>
              </a:ext>
            </a:extLst>
          </p:cNvPr>
          <p:cNvSpPr>
            <a:spLocks noGrp="1"/>
          </p:cNvSpPr>
          <p:nvPr>
            <p:ph type="title"/>
          </p:nvPr>
        </p:nvSpPr>
        <p:spPr>
          <a:xfrm>
            <a:off x="2161381" y="4576760"/>
            <a:ext cx="4821237" cy="1022351"/>
          </a:xfrm>
          <a:noFill/>
          <a:ln>
            <a:noFill/>
          </a:ln>
        </p:spPr>
        <p:txBody>
          <a:bodyPr>
            <a:normAutofit/>
          </a:bodyPr>
          <a:lstStyle/>
          <a:p>
            <a:r>
              <a:rPr lang="en-US" sz="6000" dirty="0">
                <a:solidFill>
                  <a:sysClr val="windowText" lastClr="000000"/>
                </a:solidFill>
              </a:rPr>
              <a:t>technical</a:t>
            </a:r>
          </a:p>
        </p:txBody>
      </p:sp>
    </p:spTree>
    <p:extLst>
      <p:ext uri="{BB962C8B-B14F-4D97-AF65-F5344CB8AC3E}">
        <p14:creationId xmlns:p14="http://schemas.microsoft.com/office/powerpoint/2010/main" val="265553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6D7882-9FCD-4D43-AD29-8C6C5731503E}"/>
              </a:ext>
            </a:extLst>
          </p:cNvPr>
          <p:cNvSpPr>
            <a:spLocks noGrp="1"/>
          </p:cNvSpPr>
          <p:nvPr>
            <p:ph type="title"/>
          </p:nvPr>
        </p:nvSpPr>
        <p:spPr/>
        <p:txBody>
          <a:bodyPr/>
          <a:lstStyle/>
          <a:p>
            <a:r>
              <a:rPr lang="en-US"/>
              <a:t>Technical Capacity</a:t>
            </a:r>
          </a:p>
        </p:txBody>
      </p:sp>
      <p:graphicFrame>
        <p:nvGraphicFramePr>
          <p:cNvPr id="2" name="Content Placeholder 1">
            <a:extLst>
              <a:ext uri="{FF2B5EF4-FFF2-40B4-BE49-F238E27FC236}">
                <a16:creationId xmlns:a16="http://schemas.microsoft.com/office/drawing/2014/main" id="{C8BE04E8-CDD5-4FD1-8904-1EFAD2662C60}"/>
              </a:ext>
            </a:extLst>
          </p:cNvPr>
          <p:cNvGraphicFramePr>
            <a:graphicFrameLocks noGrp="1"/>
          </p:cNvGraphicFramePr>
          <p:nvPr>
            <p:ph idx="1"/>
            <p:extLst>
              <p:ext uri="{D42A27DB-BD31-4B8C-83A1-F6EECF244321}">
                <p14:modId xmlns:p14="http://schemas.microsoft.com/office/powerpoint/2010/main" val="2463139121"/>
              </p:ext>
            </p:extLst>
          </p:nvPr>
        </p:nvGraphicFramePr>
        <p:xfrm>
          <a:off x="457200" y="1253251"/>
          <a:ext cx="8229600" cy="5315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224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3ACC-B2C0-4E9F-90CE-07BE41232E92}"/>
              </a:ext>
            </a:extLst>
          </p:cNvPr>
          <p:cNvSpPr>
            <a:spLocks noGrp="1"/>
          </p:cNvSpPr>
          <p:nvPr>
            <p:ph type="title"/>
          </p:nvPr>
        </p:nvSpPr>
        <p:spPr/>
        <p:txBody>
          <a:bodyPr/>
          <a:lstStyle/>
          <a:p>
            <a:r>
              <a:rPr lang="en-US">
                <a:latin typeface="Arial"/>
                <a:cs typeface="Arial"/>
              </a:rPr>
              <a:t>Technical Capacity and Asset Management</a:t>
            </a:r>
            <a:endParaRPr lang="en-US"/>
          </a:p>
        </p:txBody>
      </p:sp>
      <p:sp>
        <p:nvSpPr>
          <p:cNvPr id="3" name="Content Placeholder 2">
            <a:extLst>
              <a:ext uri="{FF2B5EF4-FFF2-40B4-BE49-F238E27FC236}">
                <a16:creationId xmlns:a16="http://schemas.microsoft.com/office/drawing/2014/main" id="{F8F6A82D-6F4C-42E1-8702-ECDED2BA571C}"/>
              </a:ext>
            </a:extLst>
          </p:cNvPr>
          <p:cNvSpPr>
            <a:spLocks noGrp="1"/>
          </p:cNvSpPr>
          <p:nvPr>
            <p:ph idx="1"/>
          </p:nvPr>
        </p:nvSpPr>
        <p:spPr/>
        <p:txBody>
          <a:bodyPr vert="horz" lIns="91440" tIns="45720" rIns="91440" bIns="45720" rtlCol="0" anchor="t">
            <a:normAutofit/>
          </a:bodyPr>
          <a:lstStyle/>
          <a:p>
            <a:r>
              <a:rPr lang="en-US" dirty="0">
                <a:latin typeface="Arial"/>
                <a:cs typeface="Arial"/>
              </a:rPr>
              <a:t>What do I own?</a:t>
            </a:r>
            <a:endParaRPr lang="en-US" dirty="0"/>
          </a:p>
          <a:p>
            <a:r>
              <a:rPr lang="en-US" dirty="0">
                <a:latin typeface="Arial"/>
                <a:cs typeface="Arial"/>
              </a:rPr>
              <a:t>Where are the assets?</a:t>
            </a:r>
            <a:endParaRPr lang="en-US" dirty="0"/>
          </a:p>
          <a:p>
            <a:r>
              <a:rPr lang="en-US" dirty="0">
                <a:latin typeface="Arial"/>
                <a:cs typeface="Arial"/>
              </a:rPr>
              <a:t>What is: </a:t>
            </a:r>
            <a:endParaRPr lang="en-US" dirty="0"/>
          </a:p>
          <a:p>
            <a:pPr lvl="1"/>
            <a:r>
              <a:rPr lang="en-US" dirty="0">
                <a:latin typeface="Arial"/>
                <a:cs typeface="Arial"/>
              </a:rPr>
              <a:t>their condition?</a:t>
            </a:r>
            <a:endParaRPr lang="en-US" dirty="0"/>
          </a:p>
          <a:p>
            <a:pPr lvl="1"/>
            <a:r>
              <a:rPr lang="en-US" dirty="0">
                <a:latin typeface="Arial"/>
                <a:cs typeface="Arial"/>
              </a:rPr>
              <a:t>the life of the assets?</a:t>
            </a:r>
            <a:endParaRPr lang="en-US" dirty="0"/>
          </a:p>
          <a:p>
            <a:pPr lvl="1"/>
            <a:r>
              <a:rPr lang="en-US" dirty="0">
                <a:latin typeface="Arial"/>
                <a:cs typeface="Arial"/>
              </a:rPr>
              <a:t>the value of the assets?</a:t>
            </a:r>
            <a:endParaRPr lang="en-US" dirty="0"/>
          </a:p>
          <a:p>
            <a:pPr lvl="1"/>
            <a:r>
              <a:rPr lang="en-US" dirty="0">
                <a:latin typeface="Arial"/>
                <a:cs typeface="Arial"/>
              </a:rPr>
              <a:t>the energy use of the assets?</a:t>
            </a:r>
            <a:endParaRPr lang="en-US" dirty="0"/>
          </a:p>
        </p:txBody>
      </p:sp>
    </p:spTree>
    <p:extLst>
      <p:ext uri="{BB962C8B-B14F-4D97-AF65-F5344CB8AC3E}">
        <p14:creationId xmlns:p14="http://schemas.microsoft.com/office/powerpoint/2010/main" val="704809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BE950C31-BE41-4594-9D19-4C588F5DC556}"/>
              </a:ext>
            </a:extLst>
          </p:cNvPr>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r="53333"/>
          <a:stretch/>
        </p:blipFill>
        <p:spPr>
          <a:xfrm>
            <a:off x="0" y="0"/>
            <a:ext cx="9144000" cy="6858000"/>
          </a:xfrm>
          <a:prstGeom prst="rect">
            <a:avLst/>
          </a:prstGeom>
        </p:spPr>
      </p:pic>
      <p:sp>
        <p:nvSpPr>
          <p:cNvPr id="16" name="Rectangle 15">
            <a:extLst>
              <a:ext uri="{FF2B5EF4-FFF2-40B4-BE49-F238E27FC236}">
                <a16:creationId xmlns:a16="http://schemas.microsoft.com/office/drawing/2014/main" id="{65B46DB7-7DD9-45EA-9AA3-0CB98A4178F5}"/>
              </a:ext>
            </a:extLst>
          </p:cNvPr>
          <p:cNvSpPr/>
          <p:nvPr/>
        </p:nvSpPr>
        <p:spPr>
          <a:xfrm>
            <a:off x="0" y="4329947"/>
            <a:ext cx="9144000" cy="1515979"/>
          </a:xfrm>
          <a:prstGeom prst="rect">
            <a:avLst/>
          </a:prstGeom>
          <a:solidFill>
            <a:srgbClr val="FFFE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8B467-CDF4-4069-896C-7BA27E42AFC5}"/>
              </a:ext>
            </a:extLst>
          </p:cNvPr>
          <p:cNvSpPr>
            <a:spLocks noGrp="1"/>
          </p:cNvSpPr>
          <p:nvPr>
            <p:ph type="title"/>
          </p:nvPr>
        </p:nvSpPr>
        <p:spPr>
          <a:xfrm>
            <a:off x="2234406" y="4560712"/>
            <a:ext cx="4675187" cy="1054448"/>
          </a:xfrm>
          <a:noFill/>
          <a:ln>
            <a:noFill/>
          </a:ln>
        </p:spPr>
        <p:txBody>
          <a:bodyPr>
            <a:normAutofit/>
          </a:bodyPr>
          <a:lstStyle/>
          <a:p>
            <a:r>
              <a:rPr lang="en-US" sz="6000" dirty="0"/>
              <a:t>Financial</a:t>
            </a:r>
          </a:p>
        </p:txBody>
      </p:sp>
    </p:spTree>
    <p:extLst>
      <p:ext uri="{BB962C8B-B14F-4D97-AF65-F5344CB8AC3E}">
        <p14:creationId xmlns:p14="http://schemas.microsoft.com/office/powerpoint/2010/main" val="384744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a:t>Indicators of Financial Capacity</a:t>
            </a:r>
          </a:p>
        </p:txBody>
      </p:sp>
      <p:sp>
        <p:nvSpPr>
          <p:cNvPr id="5" name="Text Placeholder 4"/>
          <p:cNvSpPr>
            <a:spLocks noGrp="1"/>
          </p:cNvSpPr>
          <p:nvPr>
            <p:ph type="body" idx="1"/>
          </p:nvPr>
        </p:nvSpPr>
        <p:spPr>
          <a:xfrm>
            <a:off x="457200" y="1377863"/>
            <a:ext cx="4040188" cy="797012"/>
          </a:xfrm>
          <a:solidFill>
            <a:schemeClr val="accent1"/>
          </a:solidFill>
          <a:ln>
            <a:noFill/>
          </a:ln>
        </p:spPr>
        <p:txBody>
          <a:bodyPr>
            <a:normAutofit/>
          </a:bodyPr>
          <a:lstStyle/>
          <a:p>
            <a:r>
              <a:rPr lang="en-US" dirty="0"/>
              <a:t>Financial Resources</a:t>
            </a:r>
          </a:p>
        </p:txBody>
      </p:sp>
      <p:sp>
        <p:nvSpPr>
          <p:cNvPr id="6" name="Content Placeholder 5"/>
          <p:cNvSpPr>
            <a:spLocks noGrp="1"/>
          </p:cNvSpPr>
          <p:nvPr>
            <p:ph sz="half" idx="2"/>
          </p:nvPr>
        </p:nvSpPr>
        <p:spPr/>
        <p:txBody>
          <a:bodyPr/>
          <a:lstStyle/>
          <a:p>
            <a:r>
              <a:rPr lang="en-US"/>
              <a:t>Budgets</a:t>
            </a:r>
          </a:p>
          <a:p>
            <a:r>
              <a:rPr lang="en-US"/>
              <a:t>Rates &amp; Revenue</a:t>
            </a:r>
          </a:p>
          <a:p>
            <a:r>
              <a:rPr lang="en-US"/>
              <a:t>Financial Controls</a:t>
            </a:r>
          </a:p>
          <a:p>
            <a:r>
              <a:rPr lang="en-US"/>
              <a:t>Audits</a:t>
            </a:r>
          </a:p>
          <a:p>
            <a:r>
              <a:rPr lang="en-US"/>
              <a:t>Credit access</a:t>
            </a:r>
          </a:p>
        </p:txBody>
      </p:sp>
      <p:sp>
        <p:nvSpPr>
          <p:cNvPr id="8" name="Text Placeholder 7"/>
          <p:cNvSpPr>
            <a:spLocks noGrp="1"/>
          </p:cNvSpPr>
          <p:nvPr>
            <p:ph type="body" sz="quarter" idx="3"/>
          </p:nvPr>
        </p:nvSpPr>
        <p:spPr>
          <a:xfrm>
            <a:off x="4645025" y="1377863"/>
            <a:ext cx="4041775" cy="797012"/>
          </a:xfrm>
          <a:solidFill>
            <a:schemeClr val="accent1"/>
          </a:solidFill>
          <a:ln>
            <a:noFill/>
          </a:ln>
        </p:spPr>
        <p:txBody>
          <a:bodyPr>
            <a:normAutofit/>
          </a:bodyPr>
          <a:lstStyle/>
          <a:p>
            <a:r>
              <a:rPr lang="en-US" dirty="0"/>
              <a:t>Future Expenses</a:t>
            </a:r>
          </a:p>
        </p:txBody>
      </p:sp>
      <p:sp>
        <p:nvSpPr>
          <p:cNvPr id="10" name="Content Placeholder 9"/>
          <p:cNvSpPr>
            <a:spLocks noGrp="1"/>
          </p:cNvSpPr>
          <p:nvPr>
            <p:ph sz="quarter" idx="4"/>
          </p:nvPr>
        </p:nvSpPr>
        <p:spPr/>
        <p:txBody>
          <a:bodyPr/>
          <a:lstStyle/>
          <a:p>
            <a:r>
              <a:rPr lang="en-US"/>
              <a:t>Capital Improvements</a:t>
            </a:r>
          </a:p>
          <a:p>
            <a:r>
              <a:rPr lang="en-US"/>
              <a:t>Expenditures</a:t>
            </a:r>
          </a:p>
          <a:p>
            <a:r>
              <a:rPr lang="en-US"/>
              <a:t>Revenue meets expenses</a:t>
            </a:r>
          </a:p>
          <a:p>
            <a:r>
              <a:rPr lang="en-US"/>
              <a:t>Reserves</a:t>
            </a:r>
          </a:p>
          <a:p>
            <a:r>
              <a:rPr lang="en-US"/>
              <a:t>Regulatory changes</a:t>
            </a:r>
          </a:p>
        </p:txBody>
      </p:sp>
      <p:sp>
        <p:nvSpPr>
          <p:cNvPr id="7" name="Content Placeholder 2"/>
          <p:cNvSpPr>
            <a:spLocks noGrp="1"/>
          </p:cNvSpPr>
          <p:nvPr/>
        </p:nvSpPr>
        <p:spPr>
          <a:xfrm>
            <a:off x="5725694" y="463189"/>
            <a:ext cx="3200400" cy="3712464"/>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endParaRPr lang="en-US"/>
          </a:p>
        </p:txBody>
      </p:sp>
      <p:sp>
        <p:nvSpPr>
          <p:cNvPr id="9" name="Title 1"/>
          <p:cNvSpPr txBox="1">
            <a:spLocks/>
          </p:cNvSpPr>
          <p:nvPr/>
        </p:nvSpPr>
        <p:spPr>
          <a:xfrm>
            <a:off x="441786" y="853339"/>
            <a:ext cx="8259011" cy="119876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a:latin typeface="Arial"/>
              <a:cs typeface="Arial"/>
            </a:endParaRPr>
          </a:p>
        </p:txBody>
      </p:sp>
    </p:spTree>
    <p:extLst>
      <p:ext uri="{BB962C8B-B14F-4D97-AF65-F5344CB8AC3E}">
        <p14:creationId xmlns:p14="http://schemas.microsoft.com/office/powerpoint/2010/main" val="3847940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nchor="ctr">
            <a:normAutofit/>
          </a:bodyPr>
          <a:lstStyle/>
          <a:p>
            <a:r>
              <a:rPr lang="en-US"/>
              <a:t>Financial Reserves</a:t>
            </a:r>
          </a:p>
        </p:txBody>
      </p:sp>
      <p:graphicFrame>
        <p:nvGraphicFramePr>
          <p:cNvPr id="21" name="Content Placeholder 18">
            <a:extLst>
              <a:ext uri="{FF2B5EF4-FFF2-40B4-BE49-F238E27FC236}">
                <a16:creationId xmlns:a16="http://schemas.microsoft.com/office/drawing/2014/main" id="{CD42DE08-440B-4A58-8B38-445746CCD1C5}"/>
              </a:ext>
            </a:extLst>
          </p:cNvPr>
          <p:cNvGraphicFramePr>
            <a:graphicFrameLocks noGrp="1"/>
          </p:cNvGraphicFramePr>
          <p:nvPr>
            <p:ph idx="1"/>
            <p:extLst>
              <p:ext uri="{D42A27DB-BD31-4B8C-83A1-F6EECF244321}">
                <p14:modId xmlns:p14="http://schemas.microsoft.com/office/powerpoint/2010/main" val="3023915751"/>
              </p:ext>
            </p:extLst>
          </p:nvPr>
        </p:nvGraphicFramePr>
        <p:xfrm>
          <a:off x="1676400" y="1048306"/>
          <a:ext cx="5791200" cy="5699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247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Capital Improvement Planning (CIP)</a:t>
            </a:r>
          </a:p>
        </p:txBody>
      </p:sp>
      <p:pic>
        <p:nvPicPr>
          <p:cNvPr id="6" name="Content Placeholder 5">
            <a:extLst>
              <a:ext uri="{FF2B5EF4-FFF2-40B4-BE49-F238E27FC236}">
                <a16:creationId xmlns:a16="http://schemas.microsoft.com/office/drawing/2014/main" id="{A396A0C0-F96A-4D61-B119-BC0A0AF20CAA}"/>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p:blipFill>
        <p:spPr>
          <a:xfrm>
            <a:off x="91812" y="2236400"/>
            <a:ext cx="4368745" cy="3295720"/>
          </a:xfrm>
        </p:spPr>
      </p:pic>
      <p:graphicFrame>
        <p:nvGraphicFramePr>
          <p:cNvPr id="5" name="Content Placeholder 2">
            <a:extLst>
              <a:ext uri="{FF2B5EF4-FFF2-40B4-BE49-F238E27FC236}">
                <a16:creationId xmlns:a16="http://schemas.microsoft.com/office/drawing/2014/main" id="{885F4663-72CF-476D-936C-47A427B3F967}"/>
              </a:ext>
            </a:extLst>
          </p:cNvPr>
          <p:cNvGraphicFramePr>
            <a:graphicFrameLocks noGrp="1"/>
          </p:cNvGraphicFramePr>
          <p:nvPr>
            <p:ph sz="quarter" idx="4294967295"/>
            <p:extLst>
              <p:ext uri="{D42A27DB-BD31-4B8C-83A1-F6EECF244321}">
                <p14:modId xmlns:p14="http://schemas.microsoft.com/office/powerpoint/2010/main" val="3206204396"/>
              </p:ext>
            </p:extLst>
          </p:nvPr>
        </p:nvGraphicFramePr>
        <p:xfrm>
          <a:off x="4858385" y="1600200"/>
          <a:ext cx="4285615"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E7DFBB05-51FD-43C3-9D06-EB0CAE6B820C}"/>
              </a:ext>
            </a:extLst>
          </p:cNvPr>
          <p:cNvSpPr txBox="1"/>
          <p:nvPr/>
        </p:nvSpPr>
        <p:spPr>
          <a:xfrm>
            <a:off x="2787237" y="6947711"/>
            <a:ext cx="3569526" cy="230832"/>
          </a:xfrm>
          <a:prstGeom prst="rect">
            <a:avLst/>
          </a:prstGeom>
          <a:noFill/>
        </p:spPr>
        <p:txBody>
          <a:bodyPr wrap="square" rtlCol="0">
            <a:spAutoFit/>
          </a:bodyPr>
          <a:lstStyle/>
          <a:p>
            <a:r>
              <a:rPr lang="en-US" sz="900">
                <a:hlinkClick r:id="rId4" tooltip="http://rightmindedteamwork.com/here-is-a-practical-team-building-plan/"/>
              </a:rPr>
              <a:t>This Photo</a:t>
            </a:r>
            <a:r>
              <a:rPr lang="en-US" sz="900"/>
              <a:t> by Unknown Author is licensed under </a:t>
            </a:r>
            <a:r>
              <a:rPr lang="en-US" sz="900">
                <a:hlinkClick r:id="rId10" tooltip="https://creativecommons.org/licenses/by/3.0/"/>
              </a:rPr>
              <a:t>CC BY</a:t>
            </a:r>
            <a:endParaRPr lang="en-US" sz="900"/>
          </a:p>
        </p:txBody>
      </p:sp>
    </p:spTree>
    <p:extLst>
      <p:ext uri="{BB962C8B-B14F-4D97-AF65-F5344CB8AC3E}">
        <p14:creationId xmlns:p14="http://schemas.microsoft.com/office/powerpoint/2010/main" val="171776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80818" y="6523182"/>
            <a:ext cx="1339274" cy="3348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100" spc="300">
                <a:solidFill>
                  <a:schemeClr val="bg1">
                    <a:lumMod val="85000"/>
                  </a:schemeClr>
                </a:solidFill>
                <a:latin typeface="Arial"/>
                <a:cs typeface="Arial"/>
              </a:rPr>
              <a:t>KanCap | 2015-2016</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270" t="23918" r="7696" b="20482"/>
          <a:stretch/>
        </p:blipFill>
        <p:spPr>
          <a:xfrm>
            <a:off x="14287" y="1614488"/>
            <a:ext cx="9129713" cy="5243512"/>
          </a:xfrm>
          <a:prstGeom prst="rect">
            <a:avLst/>
          </a:prstGeom>
        </p:spPr>
      </p:pic>
      <p:grpSp>
        <p:nvGrpSpPr>
          <p:cNvPr id="8" name="Group 7"/>
          <p:cNvGrpSpPr/>
          <p:nvPr/>
        </p:nvGrpSpPr>
        <p:grpSpPr>
          <a:xfrm>
            <a:off x="436840" y="4855781"/>
            <a:ext cx="2028825" cy="452571"/>
            <a:chOff x="300038" y="3382071"/>
            <a:chExt cx="2028825" cy="452571"/>
          </a:xfrm>
        </p:grpSpPr>
        <p:sp>
          <p:nvSpPr>
            <p:cNvPr id="6" name="Rectangle 5"/>
            <p:cNvSpPr/>
            <p:nvPr/>
          </p:nvSpPr>
          <p:spPr>
            <a:xfrm>
              <a:off x="390562" y="3691767"/>
              <a:ext cx="1847779" cy="142875"/>
            </a:xfrm>
            <a:prstGeom prst="rect">
              <a:avLst/>
            </a:prstGeom>
            <a:solidFill>
              <a:srgbClr val="0E3B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00038" y="3382071"/>
              <a:ext cx="2028825" cy="353943"/>
            </a:xfrm>
            <a:prstGeom prst="rect">
              <a:avLst/>
            </a:prstGeom>
            <a:noFill/>
          </p:spPr>
          <p:txBody>
            <a:bodyPr wrap="square" rtlCol="0">
              <a:spAutoFit/>
            </a:bodyPr>
            <a:lstStyle/>
            <a:p>
              <a:pPr algn="ctr"/>
              <a:r>
                <a:rPr lang="en-US" sz="1700" b="1">
                  <a:solidFill>
                    <a:schemeClr val="bg1"/>
                  </a:solidFill>
                  <a:latin typeface="Arial" panose="020B0604020202020204" pitchFamily="34" charset="0"/>
                  <a:cs typeface="Arial" panose="020B0604020202020204" pitchFamily="34" charset="0"/>
                </a:rPr>
                <a:t>FOUNDATIONS</a:t>
              </a:r>
            </a:p>
          </p:txBody>
        </p:sp>
      </p:grpSp>
      <p:grpSp>
        <p:nvGrpSpPr>
          <p:cNvPr id="20" name="Group 19"/>
          <p:cNvGrpSpPr/>
          <p:nvPr/>
        </p:nvGrpSpPr>
        <p:grpSpPr>
          <a:xfrm>
            <a:off x="2535588" y="4850917"/>
            <a:ext cx="2028825" cy="452571"/>
            <a:chOff x="2464649" y="3489586"/>
            <a:chExt cx="2028825" cy="452571"/>
          </a:xfrm>
        </p:grpSpPr>
        <p:sp>
          <p:nvSpPr>
            <p:cNvPr id="10" name="Rectangle 9"/>
            <p:cNvSpPr/>
            <p:nvPr/>
          </p:nvSpPr>
          <p:spPr>
            <a:xfrm>
              <a:off x="2555173" y="3799282"/>
              <a:ext cx="1847779" cy="142875"/>
            </a:xfrm>
            <a:prstGeom prst="rect">
              <a:avLst/>
            </a:prstGeom>
            <a:solidFill>
              <a:srgbClr val="DA23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464649" y="3489586"/>
              <a:ext cx="2028825" cy="353943"/>
            </a:xfrm>
            <a:prstGeom prst="rect">
              <a:avLst/>
            </a:prstGeom>
            <a:noFill/>
          </p:spPr>
          <p:txBody>
            <a:bodyPr wrap="square" rtlCol="0">
              <a:spAutoFit/>
            </a:bodyPr>
            <a:lstStyle/>
            <a:p>
              <a:pPr algn="ctr"/>
              <a:r>
                <a:rPr lang="en-US" sz="1700" b="1">
                  <a:solidFill>
                    <a:schemeClr val="bg1"/>
                  </a:solidFill>
                  <a:latin typeface="Arial" panose="020B0604020202020204" pitchFamily="34" charset="0"/>
                  <a:cs typeface="Arial" panose="020B0604020202020204" pitchFamily="34" charset="0"/>
                </a:rPr>
                <a:t>MANAGEMENT</a:t>
              </a:r>
            </a:p>
          </p:txBody>
        </p:sp>
      </p:grpSp>
      <p:grpSp>
        <p:nvGrpSpPr>
          <p:cNvPr id="19" name="Group 18"/>
          <p:cNvGrpSpPr/>
          <p:nvPr/>
        </p:nvGrpSpPr>
        <p:grpSpPr>
          <a:xfrm>
            <a:off x="6753685" y="4863417"/>
            <a:ext cx="2028825" cy="452571"/>
            <a:chOff x="4641500" y="3485156"/>
            <a:chExt cx="2028825" cy="452571"/>
          </a:xfrm>
        </p:grpSpPr>
        <p:sp>
          <p:nvSpPr>
            <p:cNvPr id="13" name="Rectangle 12"/>
            <p:cNvSpPr/>
            <p:nvPr/>
          </p:nvSpPr>
          <p:spPr>
            <a:xfrm>
              <a:off x="4732024" y="3794852"/>
              <a:ext cx="1847779" cy="142875"/>
            </a:xfrm>
            <a:prstGeom prst="rect">
              <a:avLst/>
            </a:prstGeom>
            <a:solidFill>
              <a:srgbClr val="87A6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641500" y="3485156"/>
              <a:ext cx="2028825" cy="353943"/>
            </a:xfrm>
            <a:prstGeom prst="rect">
              <a:avLst/>
            </a:prstGeom>
            <a:noFill/>
          </p:spPr>
          <p:txBody>
            <a:bodyPr wrap="square" rtlCol="0">
              <a:spAutoFit/>
            </a:bodyPr>
            <a:lstStyle/>
            <a:p>
              <a:pPr algn="ctr"/>
              <a:r>
                <a:rPr lang="en-US" sz="1700" b="1">
                  <a:solidFill>
                    <a:schemeClr val="bg1"/>
                  </a:solidFill>
                  <a:latin typeface="Arial" panose="020B0604020202020204" pitchFamily="34" charset="0"/>
                  <a:cs typeface="Arial" panose="020B0604020202020204" pitchFamily="34" charset="0"/>
                </a:rPr>
                <a:t>FINANCE</a:t>
              </a:r>
            </a:p>
          </p:txBody>
        </p:sp>
      </p:grpSp>
      <p:sp>
        <p:nvSpPr>
          <p:cNvPr id="16" name="Rectangle 15"/>
          <p:cNvSpPr/>
          <p:nvPr/>
        </p:nvSpPr>
        <p:spPr>
          <a:xfrm>
            <a:off x="4735160" y="5160613"/>
            <a:ext cx="1847779" cy="142875"/>
          </a:xfrm>
          <a:prstGeom prst="rect">
            <a:avLst/>
          </a:prstGeom>
          <a:solidFill>
            <a:srgbClr val="F09F0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44636" y="4850917"/>
            <a:ext cx="2028825" cy="353943"/>
          </a:xfrm>
          <a:prstGeom prst="rect">
            <a:avLst/>
          </a:prstGeom>
          <a:noFill/>
        </p:spPr>
        <p:txBody>
          <a:bodyPr wrap="square" rtlCol="0">
            <a:spAutoFit/>
          </a:bodyPr>
          <a:lstStyle/>
          <a:p>
            <a:pPr algn="ctr"/>
            <a:r>
              <a:rPr lang="en-US" sz="1700" b="1">
                <a:solidFill>
                  <a:schemeClr val="bg1"/>
                </a:solidFill>
                <a:latin typeface="Arial" panose="020B0604020202020204" pitchFamily="34" charset="0"/>
                <a:cs typeface="Arial" panose="020B0604020202020204" pitchFamily="34" charset="0"/>
              </a:rPr>
              <a:t>OPERATION</a:t>
            </a:r>
          </a:p>
        </p:txBody>
      </p:sp>
      <p:sp>
        <p:nvSpPr>
          <p:cNvPr id="9" name="Title 8">
            <a:extLst>
              <a:ext uri="{FF2B5EF4-FFF2-40B4-BE49-F238E27FC236}">
                <a16:creationId xmlns:a16="http://schemas.microsoft.com/office/drawing/2014/main" id="{585067A0-A95F-4379-BE5B-FA962451C498}"/>
              </a:ext>
            </a:extLst>
          </p:cNvPr>
          <p:cNvSpPr>
            <a:spLocks noGrp="1"/>
          </p:cNvSpPr>
          <p:nvPr>
            <p:ph type="title"/>
          </p:nvPr>
        </p:nvSpPr>
        <p:spPr>
          <a:xfrm>
            <a:off x="0" y="110251"/>
            <a:ext cx="9144000" cy="1143000"/>
          </a:xfrm>
        </p:spPr>
        <p:txBody>
          <a:bodyPr/>
          <a:lstStyle/>
          <a:p>
            <a:pPr algn="ctr"/>
            <a:r>
              <a:rPr lang="en-US" dirty="0">
                <a:solidFill>
                  <a:schemeClr val="tx1"/>
                </a:solidFill>
              </a:rPr>
              <a:t>Capacity Development &amp; Asset Management</a:t>
            </a:r>
          </a:p>
        </p:txBody>
      </p:sp>
    </p:spTree>
    <p:extLst>
      <p:ext uri="{BB962C8B-B14F-4D97-AF65-F5344CB8AC3E}">
        <p14:creationId xmlns:p14="http://schemas.microsoft.com/office/powerpoint/2010/main" val="3688255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Rates &amp; Rate Setting</a:t>
            </a:r>
            <a:endParaRPr lang="en-US"/>
          </a:p>
        </p:txBody>
      </p:sp>
      <p:sp>
        <p:nvSpPr>
          <p:cNvPr id="4" name="Content Placeholder 3"/>
          <p:cNvSpPr>
            <a:spLocks noGrp="1"/>
          </p:cNvSpPr>
          <p:nvPr>
            <p:ph sz="half" idx="1"/>
          </p:nvPr>
        </p:nvSpPr>
        <p:spPr>
          <a:xfrm>
            <a:off x="457200" y="2880043"/>
            <a:ext cx="4038600" cy="3246120"/>
          </a:xfrm>
        </p:spPr>
        <p:txBody>
          <a:bodyPr vert="horz" lIns="91440" tIns="45720" rIns="91440" bIns="45720" rtlCol="0" anchor="t">
            <a:normAutofit/>
          </a:bodyPr>
          <a:lstStyle/>
          <a:p>
            <a:r>
              <a:rPr lang="en-US" sz="2800" dirty="0"/>
              <a:t>Simple </a:t>
            </a:r>
          </a:p>
          <a:p>
            <a:r>
              <a:rPr lang="en-US" sz="2800" dirty="0"/>
              <a:t>Based on expenses</a:t>
            </a:r>
          </a:p>
          <a:p>
            <a:r>
              <a:rPr lang="en-US" sz="2800" dirty="0"/>
              <a:t>Cover full costs</a:t>
            </a:r>
          </a:p>
          <a:p>
            <a:r>
              <a:rPr lang="en-US" sz="2800" dirty="0">
                <a:latin typeface="Arial"/>
                <a:cs typeface="Arial"/>
              </a:rPr>
              <a:t>Fair, affordable &amp; equitable</a:t>
            </a:r>
            <a:endParaRPr lang="en-US" sz="2800" dirty="0"/>
          </a:p>
        </p:txBody>
      </p:sp>
      <p:sp>
        <p:nvSpPr>
          <p:cNvPr id="7" name="Content Placeholder 6">
            <a:extLst>
              <a:ext uri="{FF2B5EF4-FFF2-40B4-BE49-F238E27FC236}">
                <a16:creationId xmlns:a16="http://schemas.microsoft.com/office/drawing/2014/main" id="{4CEFA07F-BB09-434C-A77B-7F5371C5E27A}"/>
              </a:ext>
            </a:extLst>
          </p:cNvPr>
          <p:cNvSpPr>
            <a:spLocks noGrp="1"/>
          </p:cNvSpPr>
          <p:nvPr>
            <p:ph sz="half" idx="2"/>
          </p:nvPr>
        </p:nvSpPr>
        <p:spPr>
          <a:xfrm>
            <a:off x="4648202" y="2880043"/>
            <a:ext cx="4038600" cy="3246121"/>
          </a:xfrm>
        </p:spPr>
        <p:txBody>
          <a:bodyPr>
            <a:normAutofit/>
          </a:bodyPr>
          <a:lstStyle/>
          <a:p>
            <a:r>
              <a:rPr lang="en-US" sz="2800" dirty="0"/>
              <a:t>Super-complicated</a:t>
            </a:r>
          </a:p>
          <a:p>
            <a:r>
              <a:rPr lang="en-US" sz="2800" dirty="0"/>
              <a:t>Frozen in time</a:t>
            </a:r>
          </a:p>
          <a:p>
            <a:r>
              <a:rPr lang="en-US" sz="2800" dirty="0"/>
              <a:t>Based on political desires</a:t>
            </a:r>
          </a:p>
          <a:p>
            <a:r>
              <a:rPr lang="en-US" sz="2800" dirty="0"/>
              <a:t>Based upon neighbors</a:t>
            </a:r>
          </a:p>
        </p:txBody>
      </p:sp>
      <p:pic>
        <p:nvPicPr>
          <p:cNvPr id="9" name="Graphic 8" descr="Thumbs Down with solid fill">
            <a:extLst>
              <a:ext uri="{FF2B5EF4-FFF2-40B4-BE49-F238E27FC236}">
                <a16:creationId xmlns:a16="http://schemas.microsoft.com/office/drawing/2014/main" id="{9E5C64DF-65AD-44A8-8D4B-09480795B0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5975" y="1253251"/>
            <a:ext cx="1754464" cy="1754464"/>
          </a:xfrm>
          <a:prstGeom prst="rect">
            <a:avLst/>
          </a:prstGeom>
        </p:spPr>
      </p:pic>
      <p:pic>
        <p:nvPicPr>
          <p:cNvPr id="12" name="Graphic 11" descr="Thumbs up sign with solid fill">
            <a:extLst>
              <a:ext uri="{FF2B5EF4-FFF2-40B4-BE49-F238E27FC236}">
                <a16:creationId xmlns:a16="http://schemas.microsoft.com/office/drawing/2014/main" id="{976D4BA7-61B2-412E-B06F-E9C11748C55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49683" y="1067495"/>
            <a:ext cx="1754464" cy="1754464"/>
          </a:xfrm>
          <a:prstGeom prst="rect">
            <a:avLst/>
          </a:prstGeom>
        </p:spPr>
      </p:pic>
    </p:spTree>
    <p:extLst>
      <p:ext uri="{BB962C8B-B14F-4D97-AF65-F5344CB8AC3E}">
        <p14:creationId xmlns:p14="http://schemas.microsoft.com/office/powerpoint/2010/main" val="229128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Financial Controls</a:t>
            </a:r>
          </a:p>
        </p:txBody>
      </p:sp>
      <p:graphicFrame>
        <p:nvGraphicFramePr>
          <p:cNvPr id="4" name="Content Placeholder 3">
            <a:extLst>
              <a:ext uri="{FF2B5EF4-FFF2-40B4-BE49-F238E27FC236}">
                <a16:creationId xmlns:a16="http://schemas.microsoft.com/office/drawing/2014/main" id="{9B64B5EE-FBE2-402D-A20C-F5B2DFA70F26}"/>
              </a:ext>
            </a:extLst>
          </p:cNvPr>
          <p:cNvGraphicFramePr>
            <a:graphicFrameLocks noGrp="1"/>
          </p:cNvGraphicFramePr>
          <p:nvPr>
            <p:ph idx="1"/>
            <p:extLst>
              <p:ext uri="{D42A27DB-BD31-4B8C-83A1-F6EECF244321}">
                <p14:modId xmlns:p14="http://schemas.microsoft.com/office/powerpoint/2010/main" val="5323610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0267" y="2694273"/>
            <a:ext cx="8403466" cy="523220"/>
          </a:xfrm>
          <a:prstGeom prst="rect">
            <a:avLst/>
          </a:prstGeom>
          <a:noFill/>
        </p:spPr>
        <p:txBody>
          <a:bodyPr wrap="square" rtlCol="0">
            <a:spAutoFit/>
          </a:bodyPr>
          <a:lstStyle/>
          <a:p>
            <a:endParaRPr lang="en-US" sz="2800"/>
          </a:p>
        </p:txBody>
      </p:sp>
    </p:spTree>
    <p:extLst>
      <p:ext uri="{BB962C8B-B14F-4D97-AF65-F5344CB8AC3E}">
        <p14:creationId xmlns:p14="http://schemas.microsoft.com/office/powerpoint/2010/main" val="2146158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Final Thoughts on Financial Management</a:t>
            </a:r>
            <a:endParaRPr lang="en-US"/>
          </a:p>
        </p:txBody>
      </p:sp>
      <p:graphicFrame>
        <p:nvGraphicFramePr>
          <p:cNvPr id="5" name="Content Placeholder 2">
            <a:extLst>
              <a:ext uri="{FF2B5EF4-FFF2-40B4-BE49-F238E27FC236}">
                <a16:creationId xmlns:a16="http://schemas.microsoft.com/office/drawing/2014/main" id="{3FBC3DDC-8CF9-4FE1-8E4B-09D17AF8A942}"/>
              </a:ext>
            </a:extLst>
          </p:cNvPr>
          <p:cNvGraphicFramePr>
            <a:graphicFrameLocks noGrp="1"/>
          </p:cNvGraphicFramePr>
          <p:nvPr>
            <p:ph idx="1"/>
            <p:extLst>
              <p:ext uri="{D42A27DB-BD31-4B8C-83A1-F6EECF244321}">
                <p14:modId xmlns:p14="http://schemas.microsoft.com/office/powerpoint/2010/main" val="1794860510"/>
              </p:ext>
            </p:extLst>
          </p:nvPr>
        </p:nvGraphicFramePr>
        <p:xfrm>
          <a:off x="1028700" y="1253251"/>
          <a:ext cx="7185660" cy="5314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1886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ph type="title"/>
          </p:nvPr>
        </p:nvSpPr>
        <p:spPr>
          <a:xfrm>
            <a:off x="731663" y="320485"/>
            <a:ext cx="7752156" cy="978911"/>
          </a:xfrm>
        </p:spPr>
        <p:txBody>
          <a:bodyPr>
            <a:normAutofit/>
          </a:bodyPr>
          <a:lstStyle/>
          <a:p>
            <a:r>
              <a:rPr lang="en-US">
                <a:latin typeface="Arial"/>
                <a:cs typeface="Arial"/>
              </a:rPr>
              <a:t>Acknowledgements</a:t>
            </a:r>
          </a:p>
        </p:txBody>
      </p:sp>
      <p:pic>
        <p:nvPicPr>
          <p:cNvPr id="5" name="Picture 4" descr="KDHE_color_150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583" y="1849553"/>
            <a:ext cx="1945053" cy="1306994"/>
          </a:xfrm>
          <a:prstGeom prst="rect">
            <a:avLst/>
          </a:prstGeom>
        </p:spPr>
      </p:pic>
      <p:pic>
        <p:nvPicPr>
          <p:cNvPr id="6" name="Picture 5"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983" y="2038370"/>
            <a:ext cx="2260956" cy="830351"/>
          </a:xfrm>
          <a:prstGeom prst="rect">
            <a:avLst/>
          </a:prstGeom>
        </p:spPr>
      </p:pic>
      <p:pic>
        <p:nvPicPr>
          <p:cNvPr id="7" name="Picture 6" descr="EFC-logo-wichita-state-wsu-edit.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55636" y="3375337"/>
            <a:ext cx="2700885" cy="1183032"/>
          </a:xfrm>
          <a:prstGeom prst="rect">
            <a:avLst/>
          </a:prstGeom>
        </p:spPr>
      </p:pic>
      <p:pic>
        <p:nvPicPr>
          <p:cNvPr id="2" name="Picture 1" descr="Southwest-EFC-Logo-4-21-1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1939" y="4948044"/>
            <a:ext cx="2286000" cy="904401"/>
          </a:xfrm>
          <a:prstGeom prst="rect">
            <a:avLst/>
          </a:prstGeom>
        </p:spPr>
      </p:pic>
      <p:pic>
        <p:nvPicPr>
          <p:cNvPr id="3" name="Picture 7" descr="Logo&#10;&#10;Description automatically generated">
            <a:extLst>
              <a:ext uri="{FF2B5EF4-FFF2-40B4-BE49-F238E27FC236}">
                <a16:creationId xmlns:a16="http://schemas.microsoft.com/office/drawing/2014/main" id="{B6F19D6E-E1BB-4105-838C-2DDB3270AFE4}"/>
              </a:ext>
            </a:extLst>
          </p:cNvPr>
          <p:cNvPicPr>
            <a:picLocks noChangeAspect="1"/>
          </p:cNvPicPr>
          <p:nvPr/>
        </p:nvPicPr>
        <p:blipFill>
          <a:blip r:embed="rId7"/>
          <a:stretch>
            <a:fillRect/>
          </a:stretch>
        </p:blipFill>
        <p:spPr>
          <a:xfrm>
            <a:off x="1010735" y="4943293"/>
            <a:ext cx="3245010" cy="897158"/>
          </a:xfrm>
          <a:prstGeom prst="rect">
            <a:avLst/>
          </a:prstGeom>
        </p:spPr>
      </p:pic>
    </p:spTree>
    <p:extLst>
      <p:ext uri="{BB962C8B-B14F-4D97-AF65-F5344CB8AC3E}">
        <p14:creationId xmlns:p14="http://schemas.microsoft.com/office/powerpoint/2010/main" val="561111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5F30B3-B80F-4F3E-B593-1AB4A3D9B9C6}"/>
              </a:ext>
            </a:extLst>
          </p:cNvPr>
          <p:cNvSpPr>
            <a:spLocks noGrp="1"/>
          </p:cNvSpPr>
          <p:nvPr>
            <p:ph type="title"/>
          </p:nvPr>
        </p:nvSpPr>
        <p:spPr>
          <a:xfrm>
            <a:off x="1017414" y="566821"/>
            <a:ext cx="6638716" cy="978911"/>
          </a:xfrm>
        </p:spPr>
        <p:txBody>
          <a:bodyPr>
            <a:normAutofit/>
          </a:bodyPr>
          <a:lstStyle/>
          <a:p>
            <a:r>
              <a:rPr lang="en-US">
                <a:latin typeface="Arial"/>
                <a:cs typeface="Arial"/>
              </a:rPr>
              <a:t>Disclaimer</a:t>
            </a:r>
          </a:p>
        </p:txBody>
      </p:sp>
      <p:sp>
        <p:nvSpPr>
          <p:cNvPr id="9" name="TextBox 8">
            <a:extLst>
              <a:ext uri="{FF2B5EF4-FFF2-40B4-BE49-F238E27FC236}">
                <a16:creationId xmlns:a16="http://schemas.microsoft.com/office/drawing/2014/main" id="{71235BF1-D1BC-4554-B8CA-846A18F84157}"/>
              </a:ext>
            </a:extLst>
          </p:cNvPr>
          <p:cNvSpPr txBox="1"/>
          <p:nvPr/>
        </p:nvSpPr>
        <p:spPr>
          <a:xfrm>
            <a:off x="973521" y="1436633"/>
            <a:ext cx="732505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latin typeface="Arial"/>
                <a:cs typeface="Arial"/>
              </a:rPr>
              <a:t>This</a:t>
            </a:r>
            <a:r>
              <a:rPr lang="en-US" i="1">
                <a:latin typeface="Arial"/>
                <a:ea typeface="+mn-lt"/>
                <a:cs typeface="+mn-lt"/>
              </a:rPr>
              <a:t> project has been funded wholly or in part by the United States Environmental Protection Agency under assistance agreement A18-0408-001 to the University of North Carolina at Chapel Hill. The contents of this document do not necessarily reflect the views and policies of the Environmental Protection Agency, nor does the EPA endorse trade names or recommend the use of commercial products mentioned in this document.</a:t>
            </a:r>
            <a:endParaRPr lang="en-US">
              <a:latin typeface="Arial"/>
              <a:cs typeface="Arial"/>
            </a:endParaRPr>
          </a:p>
          <a:p>
            <a:endParaRPr lang="en-US">
              <a:latin typeface="Arial"/>
              <a:cs typeface="Arial"/>
            </a:endParaRPr>
          </a:p>
        </p:txBody>
      </p:sp>
    </p:spTree>
    <p:extLst>
      <p:ext uri="{BB962C8B-B14F-4D97-AF65-F5344CB8AC3E}">
        <p14:creationId xmlns:p14="http://schemas.microsoft.com/office/powerpoint/2010/main" val="98079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BF81-477F-43E0-A96A-5466067EC79E}"/>
              </a:ext>
            </a:extLst>
          </p:cNvPr>
          <p:cNvSpPr>
            <a:spLocks noGrp="1"/>
          </p:cNvSpPr>
          <p:nvPr>
            <p:ph type="title"/>
          </p:nvPr>
        </p:nvSpPr>
        <p:spPr>
          <a:xfrm>
            <a:off x="457200" y="110251"/>
            <a:ext cx="8229600" cy="1143000"/>
          </a:xfrm>
        </p:spPr>
        <p:txBody>
          <a:bodyPr>
            <a:normAutofit/>
          </a:bodyPr>
          <a:lstStyle/>
          <a:p>
            <a:r>
              <a:rPr lang="en-US"/>
              <a:t>Drinking Water Utility Capacity</a:t>
            </a:r>
            <a:br>
              <a:rPr lang="en-US"/>
            </a:br>
            <a:r>
              <a:rPr lang="en-US"/>
              <a:t>(Outlined in 1996 SDWA Amendments):</a:t>
            </a:r>
          </a:p>
        </p:txBody>
      </p:sp>
      <p:graphicFrame>
        <p:nvGraphicFramePr>
          <p:cNvPr id="6" name="Content Placeholder 2">
            <a:extLst>
              <a:ext uri="{FF2B5EF4-FFF2-40B4-BE49-F238E27FC236}">
                <a16:creationId xmlns:a16="http://schemas.microsoft.com/office/drawing/2014/main" id="{3EBE7B89-0FB3-4D8E-8C6D-F1749345FB20}"/>
              </a:ext>
            </a:extLst>
          </p:cNvPr>
          <p:cNvGraphicFramePr>
            <a:graphicFrameLocks noGrp="1"/>
          </p:cNvGraphicFramePr>
          <p:nvPr>
            <p:ph idx="1"/>
            <p:extLst>
              <p:ext uri="{D42A27DB-BD31-4B8C-83A1-F6EECF244321}">
                <p14:modId xmlns:p14="http://schemas.microsoft.com/office/powerpoint/2010/main" val="39006989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7A8BB7E-3E41-4985-8B26-D26A72A9188F}"/>
              </a:ext>
            </a:extLst>
          </p:cNvPr>
          <p:cNvSpPr txBox="1"/>
          <p:nvPr/>
        </p:nvSpPr>
        <p:spPr>
          <a:xfrm>
            <a:off x="5803392" y="5636441"/>
            <a:ext cx="2883409" cy="300082"/>
          </a:xfrm>
          <a:prstGeom prst="rect">
            <a:avLst/>
          </a:prstGeom>
          <a:noFill/>
        </p:spPr>
        <p:txBody>
          <a:bodyPr wrap="square" rtlCol="0">
            <a:spAutoFit/>
          </a:bodyPr>
          <a:lstStyle/>
          <a:p>
            <a:pPr algn="r"/>
            <a:r>
              <a:rPr lang="en-US" sz="1350"/>
              <a:t>Source: Peter Shanaghan. USEPA 2020</a:t>
            </a:r>
          </a:p>
        </p:txBody>
      </p:sp>
    </p:spTree>
    <p:extLst>
      <p:ext uri="{BB962C8B-B14F-4D97-AF65-F5344CB8AC3E}">
        <p14:creationId xmlns:p14="http://schemas.microsoft.com/office/powerpoint/2010/main" val="396326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A042-EB54-49FD-BEA7-B5DBF42A63E2}"/>
              </a:ext>
            </a:extLst>
          </p:cNvPr>
          <p:cNvSpPr>
            <a:spLocks noGrp="1"/>
          </p:cNvSpPr>
          <p:nvPr>
            <p:ph type="title"/>
          </p:nvPr>
        </p:nvSpPr>
        <p:spPr>
          <a:xfrm>
            <a:off x="457200" y="110251"/>
            <a:ext cx="8229600" cy="1143000"/>
          </a:xfrm>
        </p:spPr>
        <p:txBody>
          <a:bodyPr anchor="ctr">
            <a:normAutofit/>
          </a:bodyPr>
          <a:lstStyle/>
          <a:p>
            <a:r>
              <a:rPr lang="en-US" sz="3000" dirty="0"/>
              <a:t>American Water Infrastructure Act of 2018 (AWIA) Asset Management Requirements</a:t>
            </a:r>
          </a:p>
        </p:txBody>
      </p:sp>
      <p:pic>
        <p:nvPicPr>
          <p:cNvPr id="6" name="Picture 5">
            <a:extLst>
              <a:ext uri="{FF2B5EF4-FFF2-40B4-BE49-F238E27FC236}">
                <a16:creationId xmlns:a16="http://schemas.microsoft.com/office/drawing/2014/main" id="{915ADD39-AE06-4E53-92DC-A14603B4DE8E}"/>
              </a:ext>
            </a:extLst>
          </p:cNvPr>
          <p:cNvPicPr>
            <a:picLocks noChangeAspect="1"/>
          </p:cNvPicPr>
          <p:nvPr/>
        </p:nvPicPr>
        <p:blipFill>
          <a:blip r:embed="rId3"/>
          <a:stretch>
            <a:fillRect/>
          </a:stretch>
        </p:blipFill>
        <p:spPr>
          <a:xfrm>
            <a:off x="252484" y="1253251"/>
            <a:ext cx="4038600" cy="4118100"/>
          </a:xfrm>
          <a:prstGeom prst="rect">
            <a:avLst/>
          </a:prstGeom>
          <a:noFill/>
        </p:spPr>
      </p:pic>
      <p:sp>
        <p:nvSpPr>
          <p:cNvPr id="3" name="Content Placeholder 2">
            <a:extLst>
              <a:ext uri="{FF2B5EF4-FFF2-40B4-BE49-F238E27FC236}">
                <a16:creationId xmlns:a16="http://schemas.microsoft.com/office/drawing/2014/main" id="{E31A3319-A256-456D-9FC2-BF44488BBACD}"/>
              </a:ext>
            </a:extLst>
          </p:cNvPr>
          <p:cNvSpPr>
            <a:spLocks noGrp="1"/>
          </p:cNvSpPr>
          <p:nvPr>
            <p:ph sz="half" idx="2"/>
          </p:nvPr>
        </p:nvSpPr>
        <p:spPr>
          <a:xfrm>
            <a:off x="4648200" y="1832212"/>
            <a:ext cx="4038600" cy="4525963"/>
          </a:xfrm>
        </p:spPr>
        <p:txBody>
          <a:bodyPr>
            <a:normAutofit/>
          </a:bodyPr>
          <a:lstStyle/>
          <a:p>
            <a:r>
              <a:rPr lang="en-US" dirty="0"/>
              <a:t>Description of Asset Management strategy</a:t>
            </a:r>
          </a:p>
          <a:p>
            <a:r>
              <a:rPr lang="en-US" dirty="0"/>
              <a:t>Approval and implementation requirements</a:t>
            </a:r>
          </a:p>
          <a:p>
            <a:r>
              <a:rPr lang="en-US" dirty="0"/>
              <a:t>EPA to review and update</a:t>
            </a:r>
          </a:p>
        </p:txBody>
      </p:sp>
    </p:spTree>
    <p:extLst>
      <p:ext uri="{BB962C8B-B14F-4D97-AF65-F5344CB8AC3E}">
        <p14:creationId xmlns:p14="http://schemas.microsoft.com/office/powerpoint/2010/main" val="423581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1432-45BA-47FD-BAB3-A76875FA7FE2}"/>
              </a:ext>
            </a:extLst>
          </p:cNvPr>
          <p:cNvSpPr>
            <a:spLocks noGrp="1"/>
          </p:cNvSpPr>
          <p:nvPr>
            <p:ph type="title"/>
          </p:nvPr>
        </p:nvSpPr>
        <p:spPr>
          <a:xfrm>
            <a:off x="628650" y="365126"/>
            <a:ext cx="7886700" cy="1325563"/>
          </a:xfrm>
        </p:spPr>
        <p:txBody>
          <a:bodyPr anchor="ctr">
            <a:normAutofit/>
          </a:bodyPr>
          <a:lstStyle/>
          <a:p>
            <a:r>
              <a:rPr lang="en-US" b="1" dirty="0">
                <a:latin typeface="Arial" panose="020B0604020202020204" pitchFamily="34" charset="0"/>
                <a:cs typeface="Arial" panose="020B0604020202020204" pitchFamily="34" charset="0"/>
              </a:rPr>
              <a:t>Asset Management</a:t>
            </a:r>
          </a:p>
        </p:txBody>
      </p:sp>
      <p:sp>
        <p:nvSpPr>
          <p:cNvPr id="39940" name="Rectangle 3">
            <a:extLst>
              <a:ext uri="{FF2B5EF4-FFF2-40B4-BE49-F238E27FC236}">
                <a16:creationId xmlns:a16="http://schemas.microsoft.com/office/drawing/2014/main" id="{C7CBEC13-8D67-4DBC-8506-A372BFFC1F16}"/>
              </a:ext>
            </a:extLst>
          </p:cNvPr>
          <p:cNvSpPr>
            <a:spLocks noGrp="1" noChangeArrowheads="1"/>
          </p:cNvSpPr>
          <p:nvPr>
            <p:ph sz="half" idx="1"/>
          </p:nvPr>
        </p:nvSpPr>
        <p:spPr>
          <a:xfrm>
            <a:off x="628650" y="1825625"/>
            <a:ext cx="3886200" cy="4351339"/>
          </a:xfrm>
        </p:spPr>
        <p:txBody>
          <a:bodyPr>
            <a:noAutofit/>
          </a:bodyPr>
          <a:lstStyle/>
          <a:p>
            <a:r>
              <a:rPr lang="en-US" altLang="en-US" sz="2600" dirty="0">
                <a:latin typeface="Arial" panose="020B0604020202020204" pitchFamily="34" charset="0"/>
                <a:cs typeface="Arial" panose="020B0604020202020204" pitchFamily="34" charset="0"/>
              </a:rPr>
              <a:t>Maintain a desired level of service at the lowest life cycle cost.</a:t>
            </a:r>
          </a:p>
          <a:p>
            <a:r>
              <a:rPr lang="en-US" altLang="en-US" sz="2600" dirty="0">
                <a:latin typeface="Arial" panose="020B0604020202020204" pitchFamily="34" charset="0"/>
                <a:cs typeface="Arial" panose="020B0604020202020204" pitchFamily="34" charset="0"/>
              </a:rPr>
              <a:t>Consider each asset</a:t>
            </a:r>
          </a:p>
          <a:p>
            <a:r>
              <a:rPr lang="en-US" altLang="en-US" sz="2600" dirty="0">
                <a:latin typeface="Arial" panose="020B0604020202020204" pitchFamily="34" charset="0"/>
                <a:cs typeface="Arial" panose="020B0604020202020204" pitchFamily="34" charset="0"/>
              </a:rPr>
              <a:t>Rely on:</a:t>
            </a:r>
          </a:p>
          <a:p>
            <a:pPr lvl="1">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What you already know</a:t>
            </a:r>
          </a:p>
          <a:p>
            <a:pPr lvl="1">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Resources you have available to you</a:t>
            </a:r>
          </a:p>
          <a:p>
            <a:pPr lvl="1">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Knowledge of the </a:t>
            </a:r>
            <a:r>
              <a:rPr lang="en-US" altLang="en-US" sz="2600" b="1" dirty="0">
                <a:latin typeface="Arial" panose="020B0604020202020204" pitchFamily="34" charset="0"/>
                <a:cs typeface="Arial" panose="020B0604020202020204" pitchFamily="34" charset="0"/>
              </a:rPr>
              <a:t>ENTIRE</a:t>
            </a:r>
            <a:r>
              <a:rPr lang="en-US" altLang="en-US" sz="2600" dirty="0">
                <a:latin typeface="Arial" panose="020B0604020202020204" pitchFamily="34" charset="0"/>
                <a:cs typeface="Arial" panose="020B0604020202020204" pitchFamily="34" charset="0"/>
              </a:rPr>
              <a:t> workforce</a:t>
            </a:r>
          </a:p>
        </p:txBody>
      </p:sp>
      <p:pic>
        <p:nvPicPr>
          <p:cNvPr id="21" name="Content Placeholder 20" descr="A picture containing text, electronics&#10;&#10;Description automatically generated">
            <a:extLst>
              <a:ext uri="{FF2B5EF4-FFF2-40B4-BE49-F238E27FC236}">
                <a16:creationId xmlns:a16="http://schemas.microsoft.com/office/drawing/2014/main" id="{3B1FB9AF-1145-4A31-B541-3FA9B11C52A0}"/>
              </a:ext>
            </a:extLst>
          </p:cNvPr>
          <p:cNvPicPr>
            <a:picLocks noGrp="1" noChangeAspect="1"/>
          </p:cNvPicPr>
          <p:nvPr>
            <p:ph sz="half" idx="2"/>
          </p:nvPr>
        </p:nvPicPr>
        <p:blipFill>
          <a:blip r:embed="rId3"/>
          <a:stretch>
            <a:fillRect/>
          </a:stretch>
        </p:blipFill>
        <p:spPr>
          <a:xfrm>
            <a:off x="4514850" y="2418153"/>
            <a:ext cx="4432793" cy="316628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ere to Build C-Stores in 2020">
            <a:extLst>
              <a:ext uri="{FF2B5EF4-FFF2-40B4-BE49-F238E27FC236}">
                <a16:creationId xmlns:a16="http://schemas.microsoft.com/office/drawing/2014/main" id="{3D63316D-1903-4758-A1F3-E5D5377DC1A4}"/>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0656" r="193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68BFD3-BDE4-4F27-9FFE-B68FDF9CFBA7}"/>
              </a:ext>
            </a:extLst>
          </p:cNvPr>
          <p:cNvSpPr/>
          <p:nvPr/>
        </p:nvSpPr>
        <p:spPr>
          <a:xfrm>
            <a:off x="0" y="3903260"/>
            <a:ext cx="9144000" cy="2265528"/>
          </a:xfrm>
          <a:prstGeom prst="rect">
            <a:avLst/>
          </a:prstGeom>
          <a:solidFill>
            <a:srgbClr val="FFFE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8B467-CDF4-4069-896C-7BA27E42AFC5}"/>
              </a:ext>
            </a:extLst>
          </p:cNvPr>
          <p:cNvSpPr>
            <a:spLocks noGrp="1"/>
          </p:cNvSpPr>
          <p:nvPr>
            <p:ph type="title"/>
          </p:nvPr>
        </p:nvSpPr>
        <p:spPr>
          <a:xfrm>
            <a:off x="1426191" y="4455995"/>
            <a:ext cx="6291618" cy="1160058"/>
          </a:xfrm>
          <a:noFill/>
        </p:spPr>
        <p:txBody>
          <a:bodyPr>
            <a:normAutofit/>
          </a:bodyPr>
          <a:lstStyle/>
          <a:p>
            <a:pPr algn="ctr"/>
            <a:r>
              <a:rPr lang="en-US" sz="6600" dirty="0">
                <a:solidFill>
                  <a:sysClr val="windowText" lastClr="000000"/>
                </a:solidFill>
              </a:rPr>
              <a:t>Foundations</a:t>
            </a:r>
          </a:p>
        </p:txBody>
      </p:sp>
    </p:spTree>
    <p:extLst>
      <p:ext uri="{BB962C8B-B14F-4D97-AF65-F5344CB8AC3E}">
        <p14:creationId xmlns:p14="http://schemas.microsoft.com/office/powerpoint/2010/main" val="395686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50B2-DF07-4A9C-83B0-47DCB0A91926}"/>
              </a:ext>
            </a:extLst>
          </p:cNvPr>
          <p:cNvSpPr>
            <a:spLocks noGrp="1"/>
          </p:cNvSpPr>
          <p:nvPr>
            <p:ph type="title"/>
          </p:nvPr>
        </p:nvSpPr>
        <p:spPr>
          <a:xfrm>
            <a:off x="457200" y="110251"/>
            <a:ext cx="8229600" cy="1143000"/>
          </a:xfrm>
        </p:spPr>
        <p:txBody>
          <a:bodyPr anchor="ctr">
            <a:normAutofit/>
          </a:bodyPr>
          <a:lstStyle/>
          <a:p>
            <a:r>
              <a:rPr lang="en-US"/>
              <a:t>Legal Framework: The Board</a:t>
            </a:r>
          </a:p>
        </p:txBody>
      </p:sp>
      <p:sp>
        <p:nvSpPr>
          <p:cNvPr id="3" name="Content Placeholder 2">
            <a:extLst>
              <a:ext uri="{FF2B5EF4-FFF2-40B4-BE49-F238E27FC236}">
                <a16:creationId xmlns:a16="http://schemas.microsoft.com/office/drawing/2014/main" id="{99FF9D31-FBE4-4E3E-BED2-992105B97450}"/>
              </a:ext>
            </a:extLst>
          </p:cNvPr>
          <p:cNvSpPr>
            <a:spLocks noGrp="1"/>
          </p:cNvSpPr>
          <p:nvPr>
            <p:ph sz="half" idx="1"/>
          </p:nvPr>
        </p:nvSpPr>
        <p:spPr>
          <a:xfrm>
            <a:off x="457200" y="1600200"/>
            <a:ext cx="4038600" cy="4525963"/>
          </a:xfrm>
        </p:spPr>
        <p:txBody>
          <a:bodyPr>
            <a:normAutofit/>
          </a:bodyPr>
          <a:lstStyle/>
          <a:p>
            <a:r>
              <a:rPr lang="en-US" dirty="0"/>
              <a:t>Decisions are legally binding</a:t>
            </a:r>
          </a:p>
          <a:p>
            <a:r>
              <a:rPr lang="en-US" dirty="0"/>
              <a:t>Accountable for the utility</a:t>
            </a:r>
          </a:p>
          <a:p>
            <a:r>
              <a:rPr lang="en-US" dirty="0"/>
              <a:t>3 fundamental duties</a:t>
            </a:r>
          </a:p>
          <a:p>
            <a:pPr lvl="1">
              <a:buFont typeface="Arial" panose="020B0604020202020204" pitchFamily="34" charset="0"/>
              <a:buChar char="•"/>
            </a:pPr>
            <a:r>
              <a:rPr lang="en-US" sz="2600"/>
              <a:t>Duty of care</a:t>
            </a:r>
          </a:p>
          <a:p>
            <a:pPr lvl="1">
              <a:buFont typeface="Arial" panose="020B0604020202020204" pitchFamily="34" charset="0"/>
              <a:buChar char="•"/>
            </a:pPr>
            <a:r>
              <a:rPr lang="en-US" sz="2600"/>
              <a:t>Duty of loyalty</a:t>
            </a:r>
          </a:p>
          <a:p>
            <a:pPr lvl="1">
              <a:buFont typeface="Arial" panose="020B0604020202020204" pitchFamily="34" charset="0"/>
              <a:buChar char="•"/>
            </a:pPr>
            <a:r>
              <a:rPr lang="en-US" sz="2600"/>
              <a:t>Duty of obedience</a:t>
            </a:r>
          </a:p>
        </p:txBody>
      </p:sp>
      <p:pic>
        <p:nvPicPr>
          <p:cNvPr id="5" name="Graphic 4" descr="Gavel outline">
            <a:extLst>
              <a:ext uri="{FF2B5EF4-FFF2-40B4-BE49-F238E27FC236}">
                <a16:creationId xmlns:a16="http://schemas.microsoft.com/office/drawing/2014/main" id="{29655B6A-B562-4484-9E03-24579126B2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8200" y="1843881"/>
            <a:ext cx="4038600" cy="4038600"/>
          </a:xfrm>
          <a:prstGeom prst="rect">
            <a:avLst/>
          </a:prstGeom>
        </p:spPr>
      </p:pic>
    </p:spTree>
    <p:extLst>
      <p:ext uri="{BB962C8B-B14F-4D97-AF65-F5344CB8AC3E}">
        <p14:creationId xmlns:p14="http://schemas.microsoft.com/office/powerpoint/2010/main" val="316176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325E-D215-45F9-92DF-E1527D35F381}"/>
              </a:ext>
            </a:extLst>
          </p:cNvPr>
          <p:cNvSpPr>
            <a:spLocks noGrp="1"/>
          </p:cNvSpPr>
          <p:nvPr>
            <p:ph type="title"/>
          </p:nvPr>
        </p:nvSpPr>
        <p:spPr/>
        <p:txBody>
          <a:bodyPr/>
          <a:lstStyle/>
          <a:p>
            <a:r>
              <a:rPr lang="en-US">
                <a:latin typeface="Arial"/>
                <a:cs typeface="Arial"/>
              </a:rPr>
              <a:t>Board Basics</a:t>
            </a:r>
            <a:endParaRPr lang="en-US"/>
          </a:p>
        </p:txBody>
      </p:sp>
      <p:graphicFrame>
        <p:nvGraphicFramePr>
          <p:cNvPr id="9" name="Content Placeholder 4">
            <a:extLst>
              <a:ext uri="{FF2B5EF4-FFF2-40B4-BE49-F238E27FC236}">
                <a16:creationId xmlns:a16="http://schemas.microsoft.com/office/drawing/2014/main" id="{2FCDDB6B-56A4-4177-8EA2-EFB26D947CF4}"/>
              </a:ext>
            </a:extLst>
          </p:cNvPr>
          <p:cNvGraphicFramePr>
            <a:graphicFrameLocks noGrp="1"/>
          </p:cNvGraphicFramePr>
          <p:nvPr>
            <p:ph idx="1"/>
            <p:extLst>
              <p:ext uri="{D42A27DB-BD31-4B8C-83A1-F6EECF244321}">
                <p14:modId xmlns:p14="http://schemas.microsoft.com/office/powerpoint/2010/main" val="1978013774"/>
              </p:ext>
            </p:extLst>
          </p:nvPr>
        </p:nvGraphicFramePr>
        <p:xfrm>
          <a:off x="1371600" y="1253251"/>
          <a:ext cx="6400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074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a of hands in the middle">
            <a:extLst>
              <a:ext uri="{FF2B5EF4-FFF2-40B4-BE49-F238E27FC236}">
                <a16:creationId xmlns:a16="http://schemas.microsoft.com/office/drawing/2014/main" id="{9BE1CFCB-05AA-482C-A182-4D17BFF73F79}"/>
              </a:ext>
            </a:extLst>
          </p:cNvPr>
          <p:cNvPicPr>
            <a:picLocks noChangeAspect="1"/>
          </p:cNvPicPr>
          <p:nvPr/>
        </p:nvPicPr>
        <p:blipFill rotWithShape="1">
          <a:blip r:embed="rId3">
            <a:alphaModFix amt="35000"/>
          </a:blip>
          <a:srcRect r="11133"/>
          <a:stretch/>
        </p:blipFill>
        <p:spPr>
          <a:xfrm>
            <a:off x="0" y="0"/>
            <a:ext cx="9144000" cy="6858000"/>
          </a:xfrm>
          <a:prstGeom prst="rect">
            <a:avLst/>
          </a:prstGeom>
        </p:spPr>
      </p:pic>
      <p:sp>
        <p:nvSpPr>
          <p:cNvPr id="7" name="Rectangle 6">
            <a:extLst>
              <a:ext uri="{FF2B5EF4-FFF2-40B4-BE49-F238E27FC236}">
                <a16:creationId xmlns:a16="http://schemas.microsoft.com/office/drawing/2014/main" id="{94C30385-0FBC-4F68-9182-E3D69312FB34}"/>
              </a:ext>
            </a:extLst>
          </p:cNvPr>
          <p:cNvSpPr/>
          <p:nvPr/>
        </p:nvSpPr>
        <p:spPr>
          <a:xfrm>
            <a:off x="0" y="4223084"/>
            <a:ext cx="9144000" cy="1515979"/>
          </a:xfrm>
          <a:prstGeom prst="rect">
            <a:avLst/>
          </a:prstGeom>
          <a:solidFill>
            <a:srgbClr val="FFFE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8B467-CDF4-4069-896C-7BA27E42AFC5}"/>
              </a:ext>
            </a:extLst>
          </p:cNvPr>
          <p:cNvSpPr>
            <a:spLocks noGrp="1"/>
          </p:cNvSpPr>
          <p:nvPr>
            <p:ph type="title"/>
          </p:nvPr>
        </p:nvSpPr>
        <p:spPr>
          <a:xfrm>
            <a:off x="1690437" y="4478128"/>
            <a:ext cx="5763126" cy="1366838"/>
          </a:xfrm>
          <a:noFill/>
        </p:spPr>
        <p:txBody>
          <a:bodyPr>
            <a:normAutofit/>
          </a:bodyPr>
          <a:lstStyle/>
          <a:p>
            <a:r>
              <a:rPr lang="en-US" sz="6000" dirty="0">
                <a:solidFill>
                  <a:sysClr val="windowText" lastClr="000000"/>
                </a:solidFill>
              </a:rPr>
              <a:t>management</a:t>
            </a:r>
          </a:p>
        </p:txBody>
      </p:sp>
    </p:spTree>
    <p:extLst>
      <p:ext uri="{BB962C8B-B14F-4D97-AF65-F5344CB8AC3E}">
        <p14:creationId xmlns:p14="http://schemas.microsoft.com/office/powerpoint/2010/main" val="38007124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981A9C7A38624DD18A2944ED5F5CAB04"/>
  <p:tag name="TPVERSION" val="5"/>
  <p:tag name="TPFULLVERSION" val="5.3.2.24"/>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M Presentat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4000" dirty="0">
            <a:latin typeface="Raleway" panose="020B0503030101060003" pitchFamily="34" charset="77"/>
          </a:defRPr>
        </a:defPPr>
      </a:lstStyle>
    </a:txDef>
  </a:objectDefaults>
  <a:extraClrSchemeLst/>
  <a:extLst>
    <a:ext uri="{05A4C25C-085E-4340-85A3-A5531E510DB2}">
      <thm15:themeFamily xmlns:thm15="http://schemas.microsoft.com/office/thememl/2012/main" name="AM Presentations" id="{FFA95008-73D8-420C-9D77-AC9B1050E58D}" vid="{C13B4D83-00E6-44A5-9240-A93917394CD7}"/>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FC Template 7-27-20" id="{BCF797B3-67F0-CB45-B917-85891F231E31}" vid="{0D3ADB63-F8F4-0F4C-927A-83C931AA7EDC}"/>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1B08F83B609C45AE33B566D9C9D828" ma:contentTypeVersion="6" ma:contentTypeDescription="Create a new document." ma:contentTypeScope="" ma:versionID="007e51fc8cc1883d4446a5f3eb0bde61">
  <xsd:schema xmlns:xsd="http://www.w3.org/2001/XMLSchema" xmlns:xs="http://www.w3.org/2001/XMLSchema" xmlns:p="http://schemas.microsoft.com/office/2006/metadata/properties" xmlns:ns2="e27e5c5f-d3ed-4c57-8463-f1e9ba0d6504" xmlns:ns3="56319ace-e6d3-484a-9abf-9cfdeee9f326" targetNamespace="http://schemas.microsoft.com/office/2006/metadata/properties" ma:root="true" ma:fieldsID="30dd936194d80ec6f506f838dcc84b35" ns2:_="" ns3:_="">
    <xsd:import namespace="e27e5c5f-d3ed-4c57-8463-f1e9ba0d6504"/>
    <xsd:import namespace="56319ace-e6d3-484a-9abf-9cfdeee9f3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7e5c5f-d3ed-4c57-8463-f1e9ba0d65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319ace-e6d3-484a-9abf-9cfdeee9f3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0B1FBB-04BB-4556-9600-0B6E0B9B175C}">
  <ds:schemaRefs>
    <ds:schemaRef ds:uri="56319ace-e6d3-484a-9abf-9cfdeee9f326"/>
    <ds:schemaRef ds:uri="e27e5c5f-d3ed-4c57-8463-f1e9ba0d65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4BE4A3C-1436-4642-816E-A6C24E3B0A1D}">
  <ds:schemaRefs>
    <ds:schemaRef ds:uri="e27e5c5f-d3ed-4c57-8463-f1e9ba0d6504"/>
    <ds:schemaRef ds:uri="http://schemas.microsoft.com/office/infopath/2007/PartnerControls"/>
    <ds:schemaRef ds:uri="http://www.w3.org/XML/1998/namespace"/>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56319ace-e6d3-484a-9abf-9cfdeee9f326"/>
    <ds:schemaRef ds:uri="http://schemas.microsoft.com/office/2006/metadata/properties"/>
  </ds:schemaRefs>
</ds:datastoreItem>
</file>

<file path=customXml/itemProps3.xml><?xml version="1.0" encoding="utf-8"?>
<ds:datastoreItem xmlns:ds="http://schemas.openxmlformats.org/officeDocument/2006/customXml" ds:itemID="{48207723-A589-435B-AE48-E0B2A6F2A5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AM Presentations</Template>
  <TotalTime>625</TotalTime>
  <Words>2930</Words>
  <Application>Microsoft Office PowerPoint</Application>
  <PresentationFormat>On-screen Show (4:3)</PresentationFormat>
  <Paragraphs>251</Paragraphs>
  <Slides>24</Slides>
  <Notes>23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Arial</vt:lpstr>
      <vt:lpstr>Calibri</vt:lpstr>
      <vt:lpstr>Courier New</vt:lpstr>
      <vt:lpstr>Oswald</vt:lpstr>
      <vt:lpstr>Raleway</vt:lpstr>
      <vt:lpstr>Office Theme</vt:lpstr>
      <vt:lpstr>AM Presentations</vt:lpstr>
      <vt:lpstr>2_Office Theme</vt:lpstr>
      <vt:lpstr>3_Office Theme</vt:lpstr>
      <vt:lpstr>This is not a complete presentation</vt:lpstr>
      <vt:lpstr>Capacity Development &amp; Asset Management</vt:lpstr>
      <vt:lpstr>Drinking Water Utility Capacity (Outlined in 1996 SDWA Amendments):</vt:lpstr>
      <vt:lpstr>American Water Infrastructure Act of 2018 (AWIA) Asset Management Requirements</vt:lpstr>
      <vt:lpstr>Asset Management</vt:lpstr>
      <vt:lpstr>Foundations</vt:lpstr>
      <vt:lpstr>Legal Framework: The Board</vt:lpstr>
      <vt:lpstr>Board Basics</vt:lpstr>
      <vt:lpstr>management</vt:lpstr>
      <vt:lpstr>Effective Managerial Capacity</vt:lpstr>
      <vt:lpstr>Policies &amp; Procedures</vt:lpstr>
      <vt:lpstr>Level of Service </vt:lpstr>
      <vt:lpstr>technical</vt:lpstr>
      <vt:lpstr>Technical Capacity</vt:lpstr>
      <vt:lpstr>Technical Capacity and Asset Management</vt:lpstr>
      <vt:lpstr>Financial</vt:lpstr>
      <vt:lpstr>Indicators of Financial Capacity</vt:lpstr>
      <vt:lpstr>Financial Reserves</vt:lpstr>
      <vt:lpstr>Capital Improvement Planning (CIP)</vt:lpstr>
      <vt:lpstr>Rates &amp; Rate Setting</vt:lpstr>
      <vt:lpstr>Financial Controls</vt:lpstr>
      <vt:lpstr>Final Thoughts on Financial Management</vt:lpstr>
      <vt:lpstr>Acknowledgements</vt:lpstr>
      <vt:lpstr>Disclaimer</vt:lpstr>
    </vt:vector>
  </TitlesOfParts>
  <Company>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 x</dc:creator>
  <cp:lastModifiedBy>Dehaven, Michelle</cp:lastModifiedBy>
  <cp:revision>23</cp:revision>
  <cp:lastPrinted>2015-11-04T22:41:34Z</cp:lastPrinted>
  <dcterms:created xsi:type="dcterms:W3CDTF">2015-05-28T18:46:55Z</dcterms:created>
  <dcterms:modified xsi:type="dcterms:W3CDTF">2022-01-20T00:46:58Z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0x0101009D1B08F83B609C45AE33B566D9C9D828</vt:lpwstr>
  </property>
</Properties>
</file>