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8" r:id="rId1"/>
  </p:sldMasterIdLst>
  <p:notesMasterIdLst>
    <p:notesMasterId r:id="rId36"/>
  </p:notesMasterIdLst>
  <p:handoutMasterIdLst>
    <p:handoutMasterId r:id="rId37"/>
  </p:handoutMasterIdLst>
  <p:sldIdLst>
    <p:sldId id="342" r:id="rId2"/>
    <p:sldId id="365" r:id="rId3"/>
    <p:sldId id="369" r:id="rId4"/>
    <p:sldId id="366" r:id="rId5"/>
    <p:sldId id="367" r:id="rId6"/>
    <p:sldId id="368" r:id="rId7"/>
    <p:sldId id="352" r:id="rId8"/>
    <p:sldId id="323" r:id="rId9"/>
    <p:sldId id="343" r:id="rId10"/>
    <p:sldId id="350" r:id="rId11"/>
    <p:sldId id="351" r:id="rId12"/>
    <p:sldId id="344" r:id="rId13"/>
    <p:sldId id="345" r:id="rId14"/>
    <p:sldId id="359" r:id="rId15"/>
    <p:sldId id="353" r:id="rId16"/>
    <p:sldId id="360" r:id="rId17"/>
    <p:sldId id="362" r:id="rId18"/>
    <p:sldId id="363" r:id="rId19"/>
    <p:sldId id="340" r:id="rId20"/>
    <p:sldId id="337" r:id="rId21"/>
    <p:sldId id="354" r:id="rId22"/>
    <p:sldId id="341" r:id="rId23"/>
    <p:sldId id="326" r:id="rId24"/>
    <p:sldId id="346" r:id="rId25"/>
    <p:sldId id="335" r:id="rId26"/>
    <p:sldId id="327" r:id="rId27"/>
    <p:sldId id="361" r:id="rId28"/>
    <p:sldId id="355" r:id="rId29"/>
    <p:sldId id="356" r:id="rId30"/>
    <p:sldId id="358" r:id="rId31"/>
    <p:sldId id="348" r:id="rId32"/>
    <p:sldId id="349" r:id="rId33"/>
    <p:sldId id="279" r:id="rId34"/>
    <p:sldId id="347" r:id="rId35"/>
  </p:sldIdLst>
  <p:sldSz cx="9144000" cy="6858000" type="screen4x3"/>
  <p:notesSz cx="6858000" cy="9296400"/>
  <p:defaultTextStyle>
    <a:defPPr>
      <a:defRPr lang="en-US"/>
    </a:defPPr>
    <a:lvl1pPr algn="l" rtl="0" eaLnBrk="0" fontAlgn="base" hangingPunct="0">
      <a:spcBef>
        <a:spcPct val="0"/>
      </a:spcBef>
      <a:spcAft>
        <a:spcPct val="0"/>
      </a:spcAft>
      <a:defRPr sz="1100" i="1"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1100" i="1"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1100" i="1"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1100" i="1"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1100" i="1" kern="1200">
        <a:solidFill>
          <a:schemeClr val="tx1"/>
        </a:solidFill>
        <a:latin typeface="Times" panose="02020603050405020304" pitchFamily="18" charset="0"/>
        <a:ea typeface="+mn-ea"/>
        <a:cs typeface="+mn-cs"/>
      </a:defRPr>
    </a:lvl5pPr>
    <a:lvl6pPr marL="2286000" algn="l" defTabSz="914400" rtl="0" eaLnBrk="1" latinLnBrk="0" hangingPunct="1">
      <a:defRPr sz="1100" i="1" kern="1200">
        <a:solidFill>
          <a:schemeClr val="tx1"/>
        </a:solidFill>
        <a:latin typeface="Times" panose="02020603050405020304" pitchFamily="18" charset="0"/>
        <a:ea typeface="+mn-ea"/>
        <a:cs typeface="+mn-cs"/>
      </a:defRPr>
    </a:lvl6pPr>
    <a:lvl7pPr marL="2743200" algn="l" defTabSz="914400" rtl="0" eaLnBrk="1" latinLnBrk="0" hangingPunct="1">
      <a:defRPr sz="1100" i="1" kern="1200">
        <a:solidFill>
          <a:schemeClr val="tx1"/>
        </a:solidFill>
        <a:latin typeface="Times" panose="02020603050405020304" pitchFamily="18" charset="0"/>
        <a:ea typeface="+mn-ea"/>
        <a:cs typeface="+mn-cs"/>
      </a:defRPr>
    </a:lvl7pPr>
    <a:lvl8pPr marL="3200400" algn="l" defTabSz="914400" rtl="0" eaLnBrk="1" latinLnBrk="0" hangingPunct="1">
      <a:defRPr sz="1100" i="1" kern="1200">
        <a:solidFill>
          <a:schemeClr val="tx1"/>
        </a:solidFill>
        <a:latin typeface="Times" panose="02020603050405020304" pitchFamily="18" charset="0"/>
        <a:ea typeface="+mn-ea"/>
        <a:cs typeface="+mn-cs"/>
      </a:defRPr>
    </a:lvl8pPr>
    <a:lvl9pPr marL="3657600" algn="l" defTabSz="914400" rtl="0" eaLnBrk="1" latinLnBrk="0" hangingPunct="1">
      <a:defRPr sz="1100" i="1"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3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100" d="100"/>
          <a:sy n="100" d="100"/>
        </p:scale>
        <p:origin x="-1164" y="50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1026">
            <a:extLst>
              <a:ext uri="{FF2B5EF4-FFF2-40B4-BE49-F238E27FC236}">
                <a16:creationId xmlns:a16="http://schemas.microsoft.com/office/drawing/2014/main" id="{755EB81B-F74E-4EF2-B850-1257B32A352D}"/>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0"/>
            </a:lvl1pPr>
          </a:lstStyle>
          <a:p>
            <a:pPr>
              <a:defRPr/>
            </a:pPr>
            <a:endParaRPr lang="en-US" altLang="en-US"/>
          </a:p>
        </p:txBody>
      </p:sp>
      <p:sp>
        <p:nvSpPr>
          <p:cNvPr id="26627" name="Rectangle 1027">
            <a:extLst>
              <a:ext uri="{FF2B5EF4-FFF2-40B4-BE49-F238E27FC236}">
                <a16:creationId xmlns:a16="http://schemas.microsoft.com/office/drawing/2014/main" id="{0C4964BB-19EA-4A9A-A3EF-20987862E699}"/>
              </a:ext>
            </a:extLst>
          </p:cNvPr>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lvl1pPr>
          </a:lstStyle>
          <a:p>
            <a:pPr>
              <a:defRPr/>
            </a:pPr>
            <a:endParaRPr lang="en-US" altLang="en-US"/>
          </a:p>
        </p:txBody>
      </p:sp>
      <p:sp>
        <p:nvSpPr>
          <p:cNvPr id="26628" name="Rectangle 1028">
            <a:extLst>
              <a:ext uri="{FF2B5EF4-FFF2-40B4-BE49-F238E27FC236}">
                <a16:creationId xmlns:a16="http://schemas.microsoft.com/office/drawing/2014/main" id="{D9C123A6-CBDC-4E19-A069-AF435B8D369F}"/>
              </a:ext>
            </a:extLst>
          </p:cNvPr>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a:lvl1pPr>
          </a:lstStyle>
          <a:p>
            <a:pPr>
              <a:defRPr/>
            </a:pPr>
            <a:endParaRPr lang="en-US" altLang="en-US"/>
          </a:p>
        </p:txBody>
      </p:sp>
      <p:sp>
        <p:nvSpPr>
          <p:cNvPr id="26629" name="Rectangle 1029">
            <a:extLst>
              <a:ext uri="{FF2B5EF4-FFF2-40B4-BE49-F238E27FC236}">
                <a16:creationId xmlns:a16="http://schemas.microsoft.com/office/drawing/2014/main" id="{6E8DC104-2F38-4B66-A4CC-C0E3B6E75938}"/>
              </a:ext>
            </a:extLst>
          </p:cNvPr>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lvl1pPr>
          </a:lstStyle>
          <a:p>
            <a:fld id="{E236F330-41EF-4C04-ACD1-BB3A8868E74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E9CC8F4-D2E3-45AF-8759-11D8FD07C2CF}"/>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0"/>
            </a:lvl1pPr>
          </a:lstStyle>
          <a:p>
            <a:pPr>
              <a:defRPr/>
            </a:pPr>
            <a:endParaRPr lang="en-US" altLang="en-US"/>
          </a:p>
        </p:txBody>
      </p:sp>
      <p:sp>
        <p:nvSpPr>
          <p:cNvPr id="23555" name="Rectangle 3">
            <a:extLst>
              <a:ext uri="{FF2B5EF4-FFF2-40B4-BE49-F238E27FC236}">
                <a16:creationId xmlns:a16="http://schemas.microsoft.com/office/drawing/2014/main" id="{6CD62FE4-2BBF-48CF-9E19-6EF563E1DFEA}"/>
              </a:ext>
            </a:extLst>
          </p:cNvPr>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lvl1pPr>
          </a:lstStyle>
          <a:p>
            <a:pPr>
              <a:defRPr/>
            </a:pPr>
            <a:endParaRPr lang="en-US" altLang="en-US"/>
          </a:p>
        </p:txBody>
      </p:sp>
      <p:sp>
        <p:nvSpPr>
          <p:cNvPr id="13316" name="Rectangle 4">
            <a:extLst>
              <a:ext uri="{FF2B5EF4-FFF2-40B4-BE49-F238E27FC236}">
                <a16:creationId xmlns:a16="http://schemas.microsoft.com/office/drawing/2014/main" id="{99F24DAC-2CFE-4B8D-A8FD-6AD5935B2B1C}"/>
              </a:ext>
            </a:extLst>
          </p:cNvPr>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a:extLst>
              <a:ext uri="{FF2B5EF4-FFF2-40B4-BE49-F238E27FC236}">
                <a16:creationId xmlns:a16="http://schemas.microsoft.com/office/drawing/2014/main" id="{C00EF026-8728-4BE4-8D59-23B42E7BB6DE}"/>
              </a:ext>
            </a:extLst>
          </p:cNvPr>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en-US" altLang="en-US" noProof="0"/>
          </a:p>
          <a:p>
            <a:pPr lvl="0"/>
            <a:endParaRPr lang="en-US" altLang="en-US" noProof="0"/>
          </a:p>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3558" name="Rectangle 6">
            <a:extLst>
              <a:ext uri="{FF2B5EF4-FFF2-40B4-BE49-F238E27FC236}">
                <a16:creationId xmlns:a16="http://schemas.microsoft.com/office/drawing/2014/main" id="{19050E82-D0A1-4AD9-A89C-13A18D1826A7}"/>
              </a:ext>
            </a:extLst>
          </p:cNvPr>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a:lvl1pPr>
          </a:lstStyle>
          <a:p>
            <a:pPr>
              <a:defRPr/>
            </a:pPr>
            <a:endParaRPr lang="en-US" altLang="en-US"/>
          </a:p>
        </p:txBody>
      </p:sp>
      <p:sp>
        <p:nvSpPr>
          <p:cNvPr id="23559" name="Rectangle 7">
            <a:extLst>
              <a:ext uri="{FF2B5EF4-FFF2-40B4-BE49-F238E27FC236}">
                <a16:creationId xmlns:a16="http://schemas.microsoft.com/office/drawing/2014/main" id="{91576DCB-7C69-4900-902E-020870B701CB}"/>
              </a:ext>
            </a:extLst>
          </p:cNvPr>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lvl1pPr>
          </a:lstStyle>
          <a:p>
            <a:fld id="{4EB253D8-A348-4BEA-B243-B90DF9146A11}" type="slidenum">
              <a:rPr lang="en-US" altLang="en-US"/>
              <a:pPr/>
              <a:t>‹#›</a:t>
            </a:fld>
            <a:endParaRPr lang="en-US" altLang="en-US"/>
          </a:p>
        </p:txBody>
      </p:sp>
      <p:sp>
        <p:nvSpPr>
          <p:cNvPr id="43016" name="Text Box 8">
            <a:extLst>
              <a:ext uri="{FF2B5EF4-FFF2-40B4-BE49-F238E27FC236}">
                <a16:creationId xmlns:a16="http://schemas.microsoft.com/office/drawing/2014/main" id="{30CE758F-2C8F-4F1A-90AE-5B5CAACC144A}"/>
              </a:ext>
            </a:extLst>
          </p:cNvPr>
          <p:cNvSpPr txBox="1">
            <a:spLocks noChangeArrowheads="1"/>
          </p:cNvSpPr>
          <p:nvPr/>
        </p:nvSpPr>
        <p:spPr bwMode="auto">
          <a:xfrm>
            <a:off x="228600" y="9001125"/>
            <a:ext cx="25908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100" i="1">
                <a:solidFill>
                  <a:schemeClr val="tx1"/>
                </a:solidFill>
                <a:latin typeface="Times" pitchFamily="18" charset="0"/>
              </a:defRPr>
            </a:lvl1pPr>
            <a:lvl2pPr marL="742950" indent="-285750">
              <a:defRPr sz="1100" i="1">
                <a:solidFill>
                  <a:schemeClr val="tx1"/>
                </a:solidFill>
                <a:latin typeface="Times" pitchFamily="18" charset="0"/>
              </a:defRPr>
            </a:lvl2pPr>
            <a:lvl3pPr marL="1143000" indent="-228600">
              <a:defRPr sz="1100" i="1">
                <a:solidFill>
                  <a:schemeClr val="tx1"/>
                </a:solidFill>
                <a:latin typeface="Times" pitchFamily="18" charset="0"/>
              </a:defRPr>
            </a:lvl3pPr>
            <a:lvl4pPr marL="1600200" indent="-228600">
              <a:defRPr sz="1100" i="1">
                <a:solidFill>
                  <a:schemeClr val="tx1"/>
                </a:solidFill>
                <a:latin typeface="Times" pitchFamily="18" charset="0"/>
              </a:defRPr>
            </a:lvl4pPr>
            <a:lvl5pPr marL="2057400" indent="-228600">
              <a:defRPr sz="1100" i="1">
                <a:solidFill>
                  <a:schemeClr val="tx1"/>
                </a:solidFill>
                <a:latin typeface="Times" pitchFamily="18" charset="0"/>
              </a:defRPr>
            </a:lvl5pPr>
            <a:lvl6pPr marL="2514600" indent="-228600" eaLnBrk="0" fontAlgn="base" hangingPunct="0">
              <a:spcBef>
                <a:spcPct val="0"/>
              </a:spcBef>
              <a:spcAft>
                <a:spcPct val="0"/>
              </a:spcAft>
              <a:defRPr sz="1100" i="1">
                <a:solidFill>
                  <a:schemeClr val="tx1"/>
                </a:solidFill>
                <a:latin typeface="Times" pitchFamily="18" charset="0"/>
              </a:defRPr>
            </a:lvl6pPr>
            <a:lvl7pPr marL="2971800" indent="-228600" eaLnBrk="0" fontAlgn="base" hangingPunct="0">
              <a:spcBef>
                <a:spcPct val="0"/>
              </a:spcBef>
              <a:spcAft>
                <a:spcPct val="0"/>
              </a:spcAft>
              <a:defRPr sz="1100" i="1">
                <a:solidFill>
                  <a:schemeClr val="tx1"/>
                </a:solidFill>
                <a:latin typeface="Times" pitchFamily="18" charset="0"/>
              </a:defRPr>
            </a:lvl7pPr>
            <a:lvl8pPr marL="3429000" indent="-228600" eaLnBrk="0" fontAlgn="base" hangingPunct="0">
              <a:spcBef>
                <a:spcPct val="0"/>
              </a:spcBef>
              <a:spcAft>
                <a:spcPct val="0"/>
              </a:spcAft>
              <a:defRPr sz="1100" i="1">
                <a:solidFill>
                  <a:schemeClr val="tx1"/>
                </a:solidFill>
                <a:latin typeface="Times" pitchFamily="18" charset="0"/>
              </a:defRPr>
            </a:lvl8pPr>
            <a:lvl9pPr marL="3886200" indent="-228600" eaLnBrk="0" fontAlgn="base" hangingPunct="0">
              <a:spcBef>
                <a:spcPct val="0"/>
              </a:spcBef>
              <a:spcAft>
                <a:spcPct val="0"/>
              </a:spcAft>
              <a:defRPr sz="1100" i="1">
                <a:solidFill>
                  <a:schemeClr val="tx1"/>
                </a:solidFill>
                <a:latin typeface="Times" pitchFamily="18" charset="0"/>
              </a:defRPr>
            </a:lvl9pPr>
          </a:lstStyle>
          <a:p>
            <a:pPr algn="r">
              <a:defRPr/>
            </a:pPr>
            <a:r>
              <a:rPr lang="en-US" altLang="en-US" sz="800" i="0">
                <a:latin typeface="Arial" charset="0"/>
              </a:rPr>
              <a:t>Copyright </a:t>
            </a:r>
            <a:r>
              <a:rPr lang="en-US" altLang="en-US" sz="800" i="0">
                <a:latin typeface="Symbol" pitchFamily="18" charset="2"/>
              </a:rPr>
              <a:t>ã2002 </a:t>
            </a:r>
            <a:r>
              <a:rPr lang="en-US" altLang="en-US" sz="800" i="0">
                <a:latin typeface="Arial" charset="0"/>
              </a:rPr>
              <a:t>Progressive Business Publications</a:t>
            </a:r>
            <a:endParaRPr lang="en-US" sz="800"/>
          </a:p>
        </p:txBody>
      </p:sp>
      <p:sp>
        <p:nvSpPr>
          <p:cNvPr id="43017" name="Text Box 9">
            <a:extLst>
              <a:ext uri="{FF2B5EF4-FFF2-40B4-BE49-F238E27FC236}">
                <a16:creationId xmlns:a16="http://schemas.microsoft.com/office/drawing/2014/main" id="{E03012BC-37CE-4033-BDD7-C067AD05FDCE}"/>
              </a:ext>
            </a:extLst>
          </p:cNvPr>
          <p:cNvSpPr txBox="1">
            <a:spLocks noChangeArrowheads="1"/>
          </p:cNvSpPr>
          <p:nvPr/>
        </p:nvSpPr>
        <p:spPr bwMode="auto">
          <a:xfrm>
            <a:off x="914400" y="4522788"/>
            <a:ext cx="1143000" cy="260350"/>
          </a:xfrm>
          <a:prstGeom prst="rect">
            <a:avLst/>
          </a:prstGeom>
          <a:solidFill>
            <a:srgbClr val="DDDDDD"/>
          </a:solidFill>
          <a:ln w="158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100" i="1">
                <a:solidFill>
                  <a:schemeClr val="tx1"/>
                </a:solidFill>
                <a:latin typeface="Times" pitchFamily="18" charset="0"/>
              </a:defRPr>
            </a:lvl1pPr>
            <a:lvl2pPr marL="742950" indent="-285750">
              <a:defRPr sz="1100" i="1">
                <a:solidFill>
                  <a:schemeClr val="tx1"/>
                </a:solidFill>
                <a:latin typeface="Times" pitchFamily="18" charset="0"/>
              </a:defRPr>
            </a:lvl2pPr>
            <a:lvl3pPr marL="1143000" indent="-228600">
              <a:defRPr sz="1100" i="1">
                <a:solidFill>
                  <a:schemeClr val="tx1"/>
                </a:solidFill>
                <a:latin typeface="Times" pitchFamily="18" charset="0"/>
              </a:defRPr>
            </a:lvl3pPr>
            <a:lvl4pPr marL="1600200" indent="-228600">
              <a:defRPr sz="1100" i="1">
                <a:solidFill>
                  <a:schemeClr val="tx1"/>
                </a:solidFill>
                <a:latin typeface="Times" pitchFamily="18" charset="0"/>
              </a:defRPr>
            </a:lvl4pPr>
            <a:lvl5pPr marL="2057400" indent="-228600">
              <a:defRPr sz="1100" i="1">
                <a:solidFill>
                  <a:schemeClr val="tx1"/>
                </a:solidFill>
                <a:latin typeface="Times" pitchFamily="18" charset="0"/>
              </a:defRPr>
            </a:lvl5pPr>
            <a:lvl6pPr marL="2514600" indent="-228600" eaLnBrk="0" fontAlgn="base" hangingPunct="0">
              <a:spcBef>
                <a:spcPct val="0"/>
              </a:spcBef>
              <a:spcAft>
                <a:spcPct val="0"/>
              </a:spcAft>
              <a:defRPr sz="1100" i="1">
                <a:solidFill>
                  <a:schemeClr val="tx1"/>
                </a:solidFill>
                <a:latin typeface="Times" pitchFamily="18" charset="0"/>
              </a:defRPr>
            </a:lvl6pPr>
            <a:lvl7pPr marL="2971800" indent="-228600" eaLnBrk="0" fontAlgn="base" hangingPunct="0">
              <a:spcBef>
                <a:spcPct val="0"/>
              </a:spcBef>
              <a:spcAft>
                <a:spcPct val="0"/>
              </a:spcAft>
              <a:defRPr sz="1100" i="1">
                <a:solidFill>
                  <a:schemeClr val="tx1"/>
                </a:solidFill>
                <a:latin typeface="Times" pitchFamily="18" charset="0"/>
              </a:defRPr>
            </a:lvl7pPr>
            <a:lvl8pPr marL="3429000" indent="-228600" eaLnBrk="0" fontAlgn="base" hangingPunct="0">
              <a:spcBef>
                <a:spcPct val="0"/>
              </a:spcBef>
              <a:spcAft>
                <a:spcPct val="0"/>
              </a:spcAft>
              <a:defRPr sz="1100" i="1">
                <a:solidFill>
                  <a:schemeClr val="tx1"/>
                </a:solidFill>
                <a:latin typeface="Times" pitchFamily="18" charset="0"/>
              </a:defRPr>
            </a:lvl8pPr>
            <a:lvl9pPr marL="3886200" indent="-228600" eaLnBrk="0" fontAlgn="base" hangingPunct="0">
              <a:spcBef>
                <a:spcPct val="0"/>
              </a:spcBef>
              <a:spcAft>
                <a:spcPct val="0"/>
              </a:spcAft>
              <a:defRPr sz="1100" i="1">
                <a:solidFill>
                  <a:schemeClr val="tx1"/>
                </a:solidFill>
                <a:latin typeface="Times" pitchFamily="18" charset="0"/>
              </a:defRPr>
            </a:lvl9pPr>
          </a:lstStyle>
          <a:p>
            <a:pPr algn="ctr">
              <a:spcBef>
                <a:spcPct val="50000"/>
              </a:spcBef>
              <a:defRPr/>
            </a:pPr>
            <a:r>
              <a:rPr lang="en-US" b="1"/>
              <a:t>Speaker’s Notes</a:t>
            </a:r>
          </a:p>
        </p:txBody>
      </p:sp>
      <p:sp>
        <p:nvSpPr>
          <p:cNvPr id="13322" name="Line 10">
            <a:extLst>
              <a:ext uri="{FF2B5EF4-FFF2-40B4-BE49-F238E27FC236}">
                <a16:creationId xmlns:a16="http://schemas.microsoft.com/office/drawing/2014/main" id="{C98A2E07-85FC-4ACD-816D-A3C3523093FC}"/>
              </a:ext>
            </a:extLst>
          </p:cNvPr>
          <p:cNvSpPr>
            <a:spLocks noChangeShapeType="1"/>
          </p:cNvSpPr>
          <p:nvPr/>
        </p:nvSpPr>
        <p:spPr bwMode="auto">
          <a:xfrm>
            <a:off x="914400" y="4803775"/>
            <a:ext cx="5029200" cy="0"/>
          </a:xfrm>
          <a:prstGeom prst="line">
            <a:avLst/>
          </a:prstGeom>
          <a:noFill/>
          <a:ln w="15875">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 bg1="lt1" tx1="dk1" bg2="lt2" tx2="dk2" accent1="accent1" accent2="accent2" accent3="accent3" accent4="accent4" accent5="accent5" accent6="accent6" hlink="hlink" folHlink="folHlink"/>
  <p:notesStyle>
    <a:lvl1pPr marL="177800" indent="-177800" algn="l" rtl="0" eaLnBrk="0" fontAlgn="base" hangingPunct="0">
      <a:spcBef>
        <a:spcPct val="30000"/>
      </a:spcBef>
      <a:spcAft>
        <a:spcPct val="0"/>
      </a:spcAft>
      <a:buSzPct val="135000"/>
      <a:buChar char="•"/>
      <a:defRPr sz="11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buChar char="–"/>
      <a:defRPr sz="11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1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1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1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BCC3F7B-BF53-4886-BDD2-A704CAA5D037}"/>
              </a:ext>
            </a:extLst>
          </p:cNvPr>
          <p:cNvSpPr>
            <a:spLocks noGrp="1" noChangeArrowheads="1"/>
          </p:cNvSpPr>
          <p:nvPr>
            <p:ph type="sldNum" sz="quarter" idx="5"/>
          </p:nvPr>
        </p:nvSpPr>
        <p:spPr>
          <a:noFill/>
        </p:spPr>
        <p:txBody>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fld id="{175759BD-7FC1-4A51-8C3E-677DEC66D63C}" type="slidenum">
              <a:rPr lang="en-US" altLang="en-US" sz="1200" i="0"/>
              <a:pPr/>
              <a:t>1</a:t>
            </a:fld>
            <a:endParaRPr lang="en-US" altLang="en-US" sz="1200" i="0"/>
          </a:p>
        </p:txBody>
      </p:sp>
      <p:sp>
        <p:nvSpPr>
          <p:cNvPr id="16387" name="Rectangle 2">
            <a:extLst>
              <a:ext uri="{FF2B5EF4-FFF2-40B4-BE49-F238E27FC236}">
                <a16:creationId xmlns:a16="http://schemas.microsoft.com/office/drawing/2014/main" id="{3B8E1FAB-0662-42B7-99D3-1CD101E4E315}"/>
              </a:ext>
            </a:extLst>
          </p:cNvPr>
          <p:cNvSpPr>
            <a:spLocks noChangeArrowheads="1" noTextEdit="1"/>
          </p:cNvSpPr>
          <p:nvPr>
            <p:ph type="sldImg"/>
          </p:nvPr>
        </p:nvSpPr>
        <p:spPr>
          <a:ln/>
        </p:spPr>
      </p:sp>
      <p:sp>
        <p:nvSpPr>
          <p:cNvPr id="16388" name="Rectangle 3">
            <a:extLst>
              <a:ext uri="{FF2B5EF4-FFF2-40B4-BE49-F238E27FC236}">
                <a16:creationId xmlns:a16="http://schemas.microsoft.com/office/drawing/2014/main" id="{A59C73DA-4992-466C-8528-60E04FE9ADD9}"/>
              </a:ext>
            </a:extLst>
          </p:cNvPr>
          <p:cNvSpPr>
            <a:spLocks noGrp="1" noChangeArrowheads="1"/>
          </p:cNvSpPr>
          <p:nvPr>
            <p:ph type="body" idx="1"/>
          </p:nvPr>
        </p:nvSpPr>
        <p:spPr>
          <a:noFill/>
        </p:spPr>
        <p:txBody>
          <a:bodyPr/>
          <a:lstStyle/>
          <a:p>
            <a:endParaRPr lang="en-US" altLang="en-US"/>
          </a:p>
          <a:p>
            <a:endParaRPr lang="en-US" altLang="en-US"/>
          </a:p>
          <a:p>
            <a:r>
              <a:rPr lang="en-US" altLang="en-US"/>
              <a:t>Today’s topic is Ladder Safety. This training is a part of OSHA’s Portable Wood and Metal Ladder Safety Standards (29 CFR 1910.25-26).</a:t>
            </a:r>
          </a:p>
          <a:p>
            <a:endParaRPr lang="en-US" altLang="en-US"/>
          </a:p>
          <a:p>
            <a:r>
              <a:rPr lang="en-US" altLang="en-US"/>
              <a:t>You will learn about:</a:t>
            </a:r>
          </a:p>
          <a:p>
            <a:pPr marL="571500" lvl="1" indent="-114300"/>
            <a:r>
              <a:rPr lang="en-US" altLang="en-US"/>
              <a:t>The common causes of ladder accidents. </a:t>
            </a:r>
          </a:p>
          <a:p>
            <a:pPr marL="571500" lvl="1" indent="-114300"/>
            <a:r>
              <a:rPr lang="en-US" altLang="en-US"/>
              <a:t>The different types of ladders and their uses.</a:t>
            </a:r>
          </a:p>
          <a:p>
            <a:pPr marL="571500" lvl="1" indent="-114300"/>
            <a:r>
              <a:rPr lang="en-US" altLang="en-US"/>
              <a:t>How to work safely on and around ladders.</a:t>
            </a:r>
          </a:p>
        </p:txBody>
      </p:sp>
      <p:sp>
        <p:nvSpPr>
          <p:cNvPr id="16389" name="Text Box 4">
            <a:extLst>
              <a:ext uri="{FF2B5EF4-FFF2-40B4-BE49-F238E27FC236}">
                <a16:creationId xmlns:a16="http://schemas.microsoft.com/office/drawing/2014/main" id="{9D9A48F2-9192-425F-A911-9471CDFE12BB}"/>
              </a:ext>
            </a:extLst>
          </p:cNvPr>
          <p:cNvSpPr txBox="1">
            <a:spLocks noChangeArrowheads="1"/>
          </p:cNvSpPr>
          <p:nvPr/>
        </p:nvSpPr>
        <p:spPr bwMode="auto">
          <a:xfrm>
            <a:off x="1295400" y="6683375"/>
            <a:ext cx="4305300" cy="1606550"/>
          </a:xfrm>
          <a:prstGeom prst="rect">
            <a:avLst/>
          </a:prstGeom>
          <a:solidFill>
            <a:srgbClr val="DDDDDD"/>
          </a:solidFill>
          <a:ln w="158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marL="171450" indent="-171450">
              <a:defRPr sz="1100" i="1">
                <a:solidFill>
                  <a:schemeClr val="tx1"/>
                </a:solidFill>
                <a:latin typeface="Times" panose="02020603050405020304" pitchFamily="18" charset="0"/>
              </a:defRPr>
            </a:lvl1pPr>
            <a:lvl2pPr marL="571500" indent="-1714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pPr>
              <a:spcBef>
                <a:spcPct val="50000"/>
              </a:spcBef>
              <a:buSzPct val="135000"/>
            </a:pPr>
            <a:r>
              <a:rPr lang="en-US" altLang="en-US" b="1" u="sng"/>
              <a:t>Suggestions for the Speaker</a:t>
            </a:r>
            <a:endParaRPr lang="en-US" altLang="en-US" i="0" u="sng">
              <a:latin typeface="Times New Roman" panose="02020603050405020304" pitchFamily="18" charset="0"/>
            </a:endParaRPr>
          </a:p>
          <a:p>
            <a:pPr>
              <a:spcBef>
                <a:spcPct val="50000"/>
              </a:spcBef>
              <a:buSzPct val="135000"/>
            </a:pPr>
            <a:r>
              <a:rPr lang="en-US" altLang="en-US" i="0">
                <a:latin typeface="Times New Roman" panose="02020603050405020304" pitchFamily="18" charset="0"/>
              </a:rPr>
              <a:t>An effective ice breaker is to ask the trainees the following questions:</a:t>
            </a:r>
          </a:p>
          <a:p>
            <a:pPr lvl="1">
              <a:spcBef>
                <a:spcPct val="35000"/>
              </a:spcBef>
              <a:buSzPct val="135000"/>
              <a:buFont typeface="Times" panose="02020603050405020304" pitchFamily="18" charset="0"/>
              <a:buChar char="–"/>
            </a:pPr>
            <a:r>
              <a:rPr lang="en-US" altLang="en-US" i="0"/>
              <a:t>Has anyone ever fallen off of a ladder or know someone who has fallen off of a ladder? If yes, ask what that person was doing when he or she fell.</a:t>
            </a:r>
            <a:endParaRPr lang="en-US" altLang="en-US" i="0">
              <a:latin typeface="Times New Roman" panose="02020603050405020304" pitchFamily="18" charset="0"/>
            </a:endParaRPr>
          </a:p>
          <a:p>
            <a:pPr lvl="1">
              <a:spcBef>
                <a:spcPct val="35000"/>
              </a:spcBef>
              <a:buSzPct val="135000"/>
              <a:buFont typeface="Times" panose="02020603050405020304" pitchFamily="18" charset="0"/>
              <a:buChar char="–"/>
            </a:pPr>
            <a:r>
              <a:rPr lang="en-US" altLang="en-US" i="0"/>
              <a:t>Does anyone know the most common causes of ladder accidents</a:t>
            </a:r>
            <a:r>
              <a:rPr lang="en-US" altLang="en-US" i="0">
                <a:latin typeface="Times New Roman" panose="02020603050405020304" pitchFamily="18" charset="0"/>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276E1743-C624-4E18-84D8-8DFB4AA0F311}"/>
              </a:ext>
            </a:extLst>
          </p:cNvPr>
          <p:cNvSpPr>
            <a:spLocks noGrp="1" noChangeArrowheads="1"/>
          </p:cNvSpPr>
          <p:nvPr>
            <p:ph type="sldNum" sz="quarter" idx="5"/>
          </p:nvPr>
        </p:nvSpPr>
        <p:spPr>
          <a:noFill/>
        </p:spPr>
        <p:txBody>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fld id="{26DFC63B-DCEE-475A-998A-7DFEC718EA1C}" type="slidenum">
              <a:rPr lang="en-US" altLang="en-US" sz="1200" i="0"/>
              <a:pPr/>
              <a:t>33</a:t>
            </a:fld>
            <a:endParaRPr lang="en-US" altLang="en-US" sz="1200" i="0"/>
          </a:p>
        </p:txBody>
      </p:sp>
      <p:sp>
        <p:nvSpPr>
          <p:cNvPr id="58371" name="Rectangle 2">
            <a:extLst>
              <a:ext uri="{FF2B5EF4-FFF2-40B4-BE49-F238E27FC236}">
                <a16:creationId xmlns:a16="http://schemas.microsoft.com/office/drawing/2014/main" id="{B7304E94-3A29-48AE-AB03-E26E4ACF1E6B}"/>
              </a:ext>
            </a:extLst>
          </p:cNvPr>
          <p:cNvSpPr>
            <a:spLocks noChangeArrowheads="1" noTextEdit="1"/>
          </p:cNvSpPr>
          <p:nvPr>
            <p:ph type="sldImg"/>
          </p:nvPr>
        </p:nvSpPr>
        <p:spPr>
          <a:ln/>
        </p:spPr>
      </p:sp>
      <p:sp>
        <p:nvSpPr>
          <p:cNvPr id="58372" name="Rectangle 3">
            <a:extLst>
              <a:ext uri="{FF2B5EF4-FFF2-40B4-BE49-F238E27FC236}">
                <a16:creationId xmlns:a16="http://schemas.microsoft.com/office/drawing/2014/main" id="{86F8B064-B97B-4A52-98EA-C3056E36D62B}"/>
              </a:ext>
            </a:extLst>
          </p:cNvPr>
          <p:cNvSpPr>
            <a:spLocks noGrp="1" noChangeArrowheads="1"/>
          </p:cNvSpPr>
          <p:nvPr>
            <p:ph type="body" idx="1"/>
          </p:nvPr>
        </p:nvSpPr>
        <p:spPr>
          <a:noFill/>
        </p:spPr>
        <p:txBody>
          <a:bodyPr/>
          <a:lstStyle/>
          <a:p>
            <a:pPr>
              <a:lnSpc>
                <a:spcPct val="90000"/>
              </a:lnSpc>
            </a:pPr>
            <a:endParaRPr lang="en-US" altLang="en-US"/>
          </a:p>
          <a:p>
            <a:pPr>
              <a:lnSpc>
                <a:spcPct val="90000"/>
              </a:lnSpc>
            </a:pPr>
            <a:endParaRPr lang="en-US" altLang="en-US"/>
          </a:p>
          <a:p>
            <a:pPr>
              <a:lnSpc>
                <a:spcPct val="90000"/>
              </a:lnSpc>
            </a:pPr>
            <a:r>
              <a:rPr lang="en-US" altLang="en-US"/>
              <a:t>Most ladder accidents are the result of careless or improper ladder usage. A fall from a ladder can disable you for the rest of your life, cut off your earning power for a long time or even kill you. These situations can be avoided by working safely on and around ladders.</a:t>
            </a:r>
          </a:p>
          <a:p>
            <a:pPr>
              <a:lnSpc>
                <a:spcPct val="90000"/>
              </a:lnSpc>
            </a:pPr>
            <a:endParaRPr lang="en-US" altLang="en-US"/>
          </a:p>
          <a:p>
            <a:pPr>
              <a:lnSpc>
                <a:spcPct val="90000"/>
              </a:lnSpc>
            </a:pPr>
            <a:r>
              <a:rPr lang="en-US" altLang="en-US"/>
              <a:t>Never climb a ladder before inspecting it for damage. If the ladder is damaged or missing parts, mark it as broken and take it out of service. One way to do this is to place a “Do Not Use” sign on it. Do not try to fix a ladder yourself; ask your supervisor for help or leave it for maintenance.</a:t>
            </a:r>
          </a:p>
          <a:p>
            <a:pPr>
              <a:lnSpc>
                <a:spcPct val="90000"/>
              </a:lnSpc>
            </a:pPr>
            <a:endParaRPr lang="en-US" altLang="en-US"/>
          </a:p>
          <a:p>
            <a:pPr>
              <a:lnSpc>
                <a:spcPct val="90000"/>
              </a:lnSpc>
            </a:pPr>
            <a:r>
              <a:rPr lang="en-US" altLang="en-US"/>
              <a:t>Secure a ladder by tying the top and bottom of the ladder to a secure location. Use a ladder stay if the top of the ladder must lean against a window. Have a person hold the ladder if you cannot secure it with ropes or straps. </a:t>
            </a:r>
          </a:p>
          <a:p>
            <a:pPr>
              <a:lnSpc>
                <a:spcPct val="90000"/>
              </a:lnSpc>
            </a:pPr>
            <a:endParaRPr lang="en-US" altLang="en-US"/>
          </a:p>
          <a:p>
            <a:pPr>
              <a:lnSpc>
                <a:spcPct val="90000"/>
              </a:lnSpc>
            </a:pPr>
            <a:r>
              <a:rPr lang="en-US" altLang="en-US"/>
              <a:t>Overreaching is the most common cause of falls from ladders. A good rule of thumb is to always keep your belt buckle inside the rails of the ladder. When you can no longer reach comfortably and safely from this position, get down and move the ladder to a new position. Do not stand higher than the second step from the top of a stepladder or the third rung from the top of a portable ladder. The higher you go on a ladder, the greater the possibility that it will slip away from its base.</a:t>
            </a:r>
          </a:p>
          <a:p>
            <a:pPr>
              <a:lnSpc>
                <a:spcPct val="90000"/>
              </a:lnSpc>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546DC06-FA76-4103-9EF8-F8548E1AE3C0}"/>
              </a:ext>
            </a:extLst>
          </p:cNvPr>
          <p:cNvSpPr>
            <a:spLocks noGrp="1" noChangeArrowheads="1"/>
          </p:cNvSpPr>
          <p:nvPr>
            <p:ph type="sldNum" sz="quarter" idx="5"/>
          </p:nvPr>
        </p:nvSpPr>
        <p:spPr>
          <a:noFill/>
        </p:spPr>
        <p:txBody>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fld id="{E136D605-24A4-4277-8114-6316FB3B46F7}" type="slidenum">
              <a:rPr lang="en-US" altLang="en-US" sz="1200" i="0"/>
              <a:pPr/>
              <a:t>8</a:t>
            </a:fld>
            <a:endParaRPr lang="en-US" altLang="en-US" sz="1200" i="0"/>
          </a:p>
        </p:txBody>
      </p:sp>
      <p:sp>
        <p:nvSpPr>
          <p:cNvPr id="24579" name="Rectangle 2">
            <a:extLst>
              <a:ext uri="{FF2B5EF4-FFF2-40B4-BE49-F238E27FC236}">
                <a16:creationId xmlns:a16="http://schemas.microsoft.com/office/drawing/2014/main" id="{56E08256-67F0-441E-A16C-64A900152CC3}"/>
              </a:ext>
            </a:extLst>
          </p:cNvPr>
          <p:cNvSpPr>
            <a:spLocks noChangeArrowheads="1" noTextEdit="1"/>
          </p:cNvSpPr>
          <p:nvPr>
            <p:ph type="sldImg"/>
          </p:nvPr>
        </p:nvSpPr>
        <p:spPr>
          <a:ln/>
        </p:spPr>
      </p:sp>
      <p:sp>
        <p:nvSpPr>
          <p:cNvPr id="24580" name="Rectangle 3">
            <a:extLst>
              <a:ext uri="{FF2B5EF4-FFF2-40B4-BE49-F238E27FC236}">
                <a16:creationId xmlns:a16="http://schemas.microsoft.com/office/drawing/2014/main" id="{E7C81AF0-4F96-436B-B7C7-78B95ED5B95B}"/>
              </a:ext>
            </a:extLst>
          </p:cNvPr>
          <p:cNvSpPr>
            <a:spLocks noGrp="1" noChangeArrowheads="1"/>
          </p:cNvSpPr>
          <p:nvPr>
            <p:ph type="body" idx="1"/>
          </p:nvPr>
        </p:nvSpPr>
        <p:spPr>
          <a:noFill/>
        </p:spPr>
        <p:txBody>
          <a:bodyPr/>
          <a:lstStyle/>
          <a:p>
            <a:endParaRPr lang="en-US" altLang="en-US"/>
          </a:p>
          <a:p>
            <a:endParaRPr lang="en-US" altLang="en-US"/>
          </a:p>
          <a:p>
            <a:r>
              <a:rPr lang="en-US" altLang="en-US" sz="1000"/>
              <a:t>The most common causes of ladder accidents are: </a:t>
            </a:r>
          </a:p>
          <a:p>
            <a:pPr marL="571500" lvl="1" indent="-114300"/>
            <a:r>
              <a:rPr lang="en-US" altLang="en-US" sz="1000"/>
              <a:t>Overreaching while on a ladder, instead of moving the ladder.</a:t>
            </a:r>
          </a:p>
          <a:p>
            <a:pPr marL="571500" lvl="1" indent="-114300"/>
            <a:r>
              <a:rPr lang="en-US" altLang="en-US" sz="1000"/>
              <a:t>Failing to properly secure the ladder, allowing the ladder to fall backward or slide to the ground.</a:t>
            </a:r>
          </a:p>
          <a:p>
            <a:pPr marL="571500" lvl="1" indent="-114300"/>
            <a:r>
              <a:rPr lang="en-US" altLang="en-US" sz="1000"/>
              <a:t>Climbing one-handed or carrying something while climbing.</a:t>
            </a:r>
          </a:p>
          <a:p>
            <a:pPr marL="571500" lvl="1" indent="-114300"/>
            <a:r>
              <a:rPr lang="en-US" altLang="en-US" sz="1000"/>
              <a:t>Standing on the top rung of a ladder or platform and losing your balance.</a:t>
            </a:r>
          </a:p>
          <a:p>
            <a:pPr marL="571500" lvl="1" indent="-114300"/>
            <a:r>
              <a:rPr lang="en-US" altLang="en-US" sz="1000"/>
              <a:t>Using a worn or damaged ladder which could break while you are on it.</a:t>
            </a:r>
          </a:p>
          <a:p>
            <a:pPr marL="571500" lvl="1" indent="-114300"/>
            <a:r>
              <a:rPr lang="en-US" altLang="en-US" sz="1000"/>
              <a:t>Leaving tools on ladder rungs or at the top of a stepladder.</a:t>
            </a:r>
          </a:p>
          <a:p>
            <a:r>
              <a:rPr lang="en-US" altLang="en-US" sz="1000"/>
              <a:t>Most ladder accidents are the result of careless or improper ladder usage. A fall from a ladder can disable you for the rest of your life, cut off your earning power or even kill you. These dire consequences can be avoided by working safely on and around ladders.</a:t>
            </a:r>
          </a:p>
        </p:txBody>
      </p:sp>
      <p:sp>
        <p:nvSpPr>
          <p:cNvPr id="24581" name="Text Box 4">
            <a:extLst>
              <a:ext uri="{FF2B5EF4-FFF2-40B4-BE49-F238E27FC236}">
                <a16:creationId xmlns:a16="http://schemas.microsoft.com/office/drawing/2014/main" id="{A08E6A90-8833-44E4-AFCE-E86F03993183}"/>
              </a:ext>
            </a:extLst>
          </p:cNvPr>
          <p:cNvSpPr txBox="1">
            <a:spLocks noChangeArrowheads="1"/>
          </p:cNvSpPr>
          <p:nvPr/>
        </p:nvSpPr>
        <p:spPr bwMode="auto">
          <a:xfrm>
            <a:off x="1295400" y="7142163"/>
            <a:ext cx="4305300" cy="1689100"/>
          </a:xfrm>
          <a:prstGeom prst="rect">
            <a:avLst/>
          </a:prstGeom>
          <a:solidFill>
            <a:srgbClr val="DDDDDD"/>
          </a:solidFill>
          <a:ln w="158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marL="171450" indent="-171450">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pPr>
              <a:spcBef>
                <a:spcPct val="50000"/>
              </a:spcBef>
              <a:buSzPct val="135000"/>
            </a:pPr>
            <a:r>
              <a:rPr lang="en-US" altLang="en-US" b="1" u="sng"/>
              <a:t>Suggestions for the Speaker</a:t>
            </a:r>
            <a:endParaRPr lang="en-US" altLang="en-US" i="0" u="sng">
              <a:latin typeface="Times New Roman" panose="02020603050405020304" pitchFamily="18" charset="0"/>
            </a:endParaRPr>
          </a:p>
          <a:p>
            <a:pPr>
              <a:spcBef>
                <a:spcPct val="50000"/>
              </a:spcBef>
              <a:buSzPct val="135000"/>
              <a:buFontTx/>
              <a:buChar char="•"/>
            </a:pPr>
            <a:r>
              <a:rPr lang="en-US" altLang="en-US" sz="1000" i="0"/>
              <a:t>Share a story about someone falling off of a ladder. If you do not have one, you can use the following true story - A maintenance employee was descending from a fixed ladder and fell five feet to the floor. The employee sustained injuries to the left ankle and right knee, and required surgery on both. The employee was out of work for more than three months.</a:t>
            </a:r>
          </a:p>
          <a:p>
            <a:pPr>
              <a:lnSpc>
                <a:spcPct val="90000"/>
              </a:lnSpc>
              <a:spcBef>
                <a:spcPct val="30000"/>
              </a:spcBef>
              <a:buSzPct val="135000"/>
              <a:buFontTx/>
              <a:buChar char="•"/>
            </a:pPr>
            <a:r>
              <a:rPr lang="en-US" altLang="en-US" sz="1000" i="0"/>
              <a:t>Even the most simple and repetitive of tasks, such as climbing a fixed ladder, require your attention. Tasks that are often considered low hazard and routine often result in the most significant injuries.</a:t>
            </a:r>
            <a:endParaRPr lang="en-US" altLang="en-US" sz="1000" i="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9A394164-8458-4A7F-B1B0-695EE496BC52}"/>
              </a:ext>
            </a:extLst>
          </p:cNvPr>
          <p:cNvSpPr>
            <a:spLocks noGrp="1" noChangeArrowheads="1"/>
          </p:cNvSpPr>
          <p:nvPr>
            <p:ph type="sldNum" sz="quarter" idx="5"/>
          </p:nvPr>
        </p:nvSpPr>
        <p:spPr>
          <a:noFill/>
        </p:spPr>
        <p:txBody>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fld id="{BACFCBFB-A812-441C-B5E1-8D3EED36B91B}" type="slidenum">
              <a:rPr lang="en-US" altLang="en-US" sz="1200" i="0"/>
              <a:pPr/>
              <a:t>9</a:t>
            </a:fld>
            <a:endParaRPr lang="en-US" altLang="en-US" sz="1200" i="0"/>
          </a:p>
        </p:txBody>
      </p:sp>
      <p:sp>
        <p:nvSpPr>
          <p:cNvPr id="26627" name="Rectangle 2">
            <a:extLst>
              <a:ext uri="{FF2B5EF4-FFF2-40B4-BE49-F238E27FC236}">
                <a16:creationId xmlns:a16="http://schemas.microsoft.com/office/drawing/2014/main" id="{75E5DD30-297B-496F-8A46-60F084F8F4E5}"/>
              </a:ext>
            </a:extLst>
          </p:cNvPr>
          <p:cNvSpPr>
            <a:spLocks noChangeArrowheads="1" noTextEdit="1"/>
          </p:cNvSpPr>
          <p:nvPr>
            <p:ph type="sldImg"/>
          </p:nvPr>
        </p:nvSpPr>
        <p:spPr>
          <a:ln/>
        </p:spPr>
      </p:sp>
      <p:sp>
        <p:nvSpPr>
          <p:cNvPr id="26628" name="Rectangle 3">
            <a:extLst>
              <a:ext uri="{FF2B5EF4-FFF2-40B4-BE49-F238E27FC236}">
                <a16:creationId xmlns:a16="http://schemas.microsoft.com/office/drawing/2014/main" id="{5BB558D2-13EB-474D-9D18-F08865341675}"/>
              </a:ext>
            </a:extLst>
          </p:cNvPr>
          <p:cNvSpPr>
            <a:spLocks noGrp="1" noChangeArrowheads="1"/>
          </p:cNvSpPr>
          <p:nvPr>
            <p:ph type="body" idx="1"/>
          </p:nvPr>
        </p:nvSpPr>
        <p:spPr>
          <a:noFill/>
        </p:spPr>
        <p:txBody>
          <a:bodyPr/>
          <a:lstStyle/>
          <a:p>
            <a:endParaRPr lang="en-US" altLang="en-US"/>
          </a:p>
          <a:p>
            <a:endParaRPr lang="en-US" altLang="en-US"/>
          </a:p>
          <a:p>
            <a:pPr>
              <a:lnSpc>
                <a:spcPct val="95000"/>
              </a:lnSpc>
            </a:pPr>
            <a:r>
              <a:rPr lang="en-US" altLang="en-US"/>
              <a:t>A stepladder is a self-supporting ladder, non-adjustable in length, having flat steps, a hinged back and a metal spreader that locks the ladder open. They should only be used when all four legs are on a solid, level, non-slippery surface. </a:t>
            </a:r>
          </a:p>
          <a:p>
            <a:pPr>
              <a:lnSpc>
                <a:spcPct val="95000"/>
              </a:lnSpc>
            </a:pPr>
            <a:r>
              <a:rPr lang="en-US" altLang="en-US"/>
              <a:t>Do not use a stepladder if the height you need to reach is three feet higher than the stepladder. You would be forced to stand on the top two steps leaving the base unstable, and potentially causing a fall.</a:t>
            </a:r>
          </a:p>
          <a:p>
            <a:pPr>
              <a:lnSpc>
                <a:spcPct val="95000"/>
              </a:lnSpc>
            </a:pPr>
            <a:r>
              <a:rPr lang="en-US" altLang="en-US"/>
              <a:t>A portable ladder is not a self-supporting ladder, but can be leaned against a wall to reach higher than a stepladder. They should be placed on firm, stable footings and use leg extensions or non-slip feet.</a:t>
            </a:r>
          </a:p>
          <a:p>
            <a:pPr>
              <a:lnSpc>
                <a:spcPct val="95000"/>
              </a:lnSpc>
            </a:pPr>
            <a:r>
              <a:rPr lang="en-US" altLang="en-US"/>
              <a:t>A ladder’s duty rating tells you its maximum weight capacity. There are four categories of duty ratings:</a:t>
            </a:r>
          </a:p>
          <a:p>
            <a:pPr marL="571500" lvl="1" indent="-114300">
              <a:lnSpc>
                <a:spcPct val="95000"/>
              </a:lnSpc>
            </a:pPr>
            <a:r>
              <a:rPr lang="en-US" altLang="en-US"/>
              <a:t>Type III - Withstands loads up to 200 pounds</a:t>
            </a:r>
          </a:p>
          <a:p>
            <a:pPr marL="571500" lvl="1" indent="-114300">
              <a:lnSpc>
                <a:spcPct val="95000"/>
              </a:lnSpc>
            </a:pPr>
            <a:r>
              <a:rPr lang="en-US" altLang="en-US"/>
              <a:t>Type II - Withstands loads up to 225 pounds</a:t>
            </a:r>
          </a:p>
          <a:p>
            <a:pPr marL="571500" lvl="1" indent="-114300">
              <a:lnSpc>
                <a:spcPct val="95000"/>
              </a:lnSpc>
            </a:pPr>
            <a:r>
              <a:rPr lang="en-US" altLang="en-US"/>
              <a:t>Type I Withstands loads up to 250 pounds</a:t>
            </a:r>
          </a:p>
          <a:p>
            <a:pPr marL="571500" lvl="1" indent="-114300">
              <a:lnSpc>
                <a:spcPct val="95000"/>
              </a:lnSpc>
            </a:pPr>
            <a:r>
              <a:rPr lang="en-US" altLang="en-US"/>
              <a:t>Type IA - Withstands loads up to 300 pounds</a:t>
            </a:r>
          </a:p>
          <a:p>
            <a:pPr>
              <a:lnSpc>
                <a:spcPct val="95000"/>
              </a:lnSpc>
            </a:pPr>
            <a:r>
              <a:rPr lang="en-US" altLang="en-US"/>
              <a:t>For your safety, only use Type I or Type IA in the workplace to ensure the ladder will withstand the load. Management will provide you with the proper ladders.</a:t>
            </a:r>
          </a:p>
        </p:txBody>
      </p:sp>
      <p:sp>
        <p:nvSpPr>
          <p:cNvPr id="26629" name="Text Box 4">
            <a:extLst>
              <a:ext uri="{FF2B5EF4-FFF2-40B4-BE49-F238E27FC236}">
                <a16:creationId xmlns:a16="http://schemas.microsoft.com/office/drawing/2014/main" id="{CEDA7A25-BC25-430D-8A61-9D71186991FF}"/>
              </a:ext>
            </a:extLst>
          </p:cNvPr>
          <p:cNvSpPr txBox="1">
            <a:spLocks noChangeArrowheads="1"/>
          </p:cNvSpPr>
          <p:nvPr/>
        </p:nvSpPr>
        <p:spPr bwMode="auto">
          <a:xfrm>
            <a:off x="1295400" y="8289925"/>
            <a:ext cx="4305300" cy="557213"/>
          </a:xfrm>
          <a:prstGeom prst="rect">
            <a:avLst/>
          </a:prstGeom>
          <a:solidFill>
            <a:srgbClr val="DDDDDD"/>
          </a:solidFill>
          <a:ln w="158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marL="171450" indent="-171450">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pPr>
              <a:spcBef>
                <a:spcPct val="50000"/>
              </a:spcBef>
              <a:buSzPct val="135000"/>
            </a:pPr>
            <a:r>
              <a:rPr lang="en-US" altLang="en-US" b="1" u="sng"/>
              <a:t>Suggestions for the Speaker</a:t>
            </a:r>
            <a:endParaRPr lang="en-US" altLang="en-US" i="0" u="sng">
              <a:latin typeface="Times New Roman" panose="02020603050405020304" pitchFamily="18" charset="0"/>
            </a:endParaRPr>
          </a:p>
          <a:p>
            <a:pPr>
              <a:lnSpc>
                <a:spcPct val="90000"/>
              </a:lnSpc>
              <a:spcBef>
                <a:spcPct val="30000"/>
              </a:spcBef>
              <a:buSzPct val="135000"/>
            </a:pPr>
            <a:r>
              <a:rPr lang="en-US" altLang="en-US" i="0"/>
              <a:t>Show examples of the types of ladders used in your facility.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59E034A-53FF-4F1B-9BB1-0391D8BD5152}"/>
              </a:ext>
            </a:extLst>
          </p:cNvPr>
          <p:cNvSpPr>
            <a:spLocks noGrp="1" noChangeArrowheads="1"/>
          </p:cNvSpPr>
          <p:nvPr>
            <p:ph type="sldNum" sz="quarter" idx="5"/>
          </p:nvPr>
        </p:nvSpPr>
        <p:spPr>
          <a:noFill/>
        </p:spPr>
        <p:txBody>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fld id="{E23CB908-C7CC-4524-B752-444E92F87AAB}" type="slidenum">
              <a:rPr lang="en-US" altLang="en-US" sz="1200" i="0"/>
              <a:pPr/>
              <a:t>19</a:t>
            </a:fld>
            <a:endParaRPr lang="en-US" altLang="en-US" sz="1200" i="0"/>
          </a:p>
        </p:txBody>
      </p:sp>
      <p:sp>
        <p:nvSpPr>
          <p:cNvPr id="37891" name="Rectangle 2">
            <a:extLst>
              <a:ext uri="{FF2B5EF4-FFF2-40B4-BE49-F238E27FC236}">
                <a16:creationId xmlns:a16="http://schemas.microsoft.com/office/drawing/2014/main" id="{79F7058D-3C47-41CA-845B-8AD44502E4EF}"/>
              </a:ext>
            </a:extLst>
          </p:cNvPr>
          <p:cNvSpPr>
            <a:spLocks noChangeArrowheads="1" noTextEdit="1"/>
          </p:cNvSpPr>
          <p:nvPr>
            <p:ph type="sldImg"/>
          </p:nvPr>
        </p:nvSpPr>
        <p:spPr>
          <a:ln/>
        </p:spPr>
      </p:sp>
      <p:sp>
        <p:nvSpPr>
          <p:cNvPr id="37892" name="Rectangle 3">
            <a:extLst>
              <a:ext uri="{FF2B5EF4-FFF2-40B4-BE49-F238E27FC236}">
                <a16:creationId xmlns:a16="http://schemas.microsoft.com/office/drawing/2014/main" id="{BF1BE0AC-42CB-48E8-855D-CDC318ED8F48}"/>
              </a:ext>
            </a:extLst>
          </p:cNvPr>
          <p:cNvSpPr>
            <a:spLocks noGrp="1" noChangeArrowheads="1"/>
          </p:cNvSpPr>
          <p:nvPr>
            <p:ph type="body" idx="1"/>
          </p:nvPr>
        </p:nvSpPr>
        <p:spPr>
          <a:noFill/>
        </p:spPr>
        <p:txBody>
          <a:bodyPr/>
          <a:lstStyle/>
          <a:p>
            <a:endParaRPr lang="en-US" altLang="en-US"/>
          </a:p>
          <a:p>
            <a:endParaRPr lang="en-US" altLang="en-US"/>
          </a:p>
          <a:p>
            <a:r>
              <a:rPr lang="en-US" altLang="en-US"/>
              <a:t>Ladders placed in high traffic areas such as passage-ways, doorways, or driveways must be secured to prevent accidental contact which could knock the ladder over. It is very easy for a person to turn a corner or open a door and accidentally knock you off of your ladder by bumping in to it. </a:t>
            </a:r>
            <a:br>
              <a:rPr lang="en-US" altLang="en-US"/>
            </a:br>
            <a:endParaRPr lang="en-US" altLang="en-US"/>
          </a:p>
          <a:p>
            <a:r>
              <a:rPr lang="en-US" altLang="en-US"/>
              <a:t>A ladder should never be placed in front of a door unless:</a:t>
            </a:r>
          </a:p>
          <a:p>
            <a:pPr marL="571500" lvl="1" indent="-114300"/>
            <a:r>
              <a:rPr lang="en-US" altLang="en-US"/>
              <a:t>The doors have been locked to prevent use,</a:t>
            </a:r>
          </a:p>
          <a:p>
            <a:pPr marL="571500" lvl="1" indent="-114300"/>
            <a:r>
              <a:rPr lang="en-US" altLang="en-US"/>
              <a:t>The doors have been blocked with barrier tape or a sign that warns that there is a person on the ladder or</a:t>
            </a:r>
          </a:p>
          <a:p>
            <a:pPr marL="571500" lvl="1" indent="-114300"/>
            <a:r>
              <a:rPr lang="en-US" altLang="en-US"/>
              <a:t>A person is standing on the other side of the door to prevent anyone from entering when the ladder is being used.</a:t>
            </a:r>
            <a:br>
              <a:rPr lang="en-US" altLang="en-US"/>
            </a:br>
            <a:endParaRPr lang="en-US" altLang="en-US"/>
          </a:p>
          <a:p>
            <a:r>
              <a:rPr lang="en-US" altLang="en-US"/>
              <a:t>When using a ladder in an area where many people can potentially bump in to it, place warning signs or barricades to guide people away from the foot of the ladder. If this is not possible, have someone hold and guard the bottom of the ladder.</a:t>
            </a:r>
          </a:p>
        </p:txBody>
      </p:sp>
      <p:sp>
        <p:nvSpPr>
          <p:cNvPr id="37893" name="Text Box 4">
            <a:extLst>
              <a:ext uri="{FF2B5EF4-FFF2-40B4-BE49-F238E27FC236}">
                <a16:creationId xmlns:a16="http://schemas.microsoft.com/office/drawing/2014/main" id="{BFC85001-6644-4429-8F3D-A369FE009139}"/>
              </a:ext>
            </a:extLst>
          </p:cNvPr>
          <p:cNvSpPr txBox="1">
            <a:spLocks noChangeArrowheads="1"/>
          </p:cNvSpPr>
          <p:nvPr/>
        </p:nvSpPr>
        <p:spPr bwMode="auto">
          <a:xfrm>
            <a:off x="1295400" y="8062913"/>
            <a:ext cx="4305300" cy="768350"/>
          </a:xfrm>
          <a:prstGeom prst="rect">
            <a:avLst/>
          </a:prstGeom>
          <a:solidFill>
            <a:srgbClr val="DDDDDD"/>
          </a:solidFill>
          <a:ln w="158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pPr>
              <a:spcBef>
                <a:spcPct val="50000"/>
              </a:spcBef>
              <a:buSzPct val="135000"/>
            </a:pPr>
            <a:r>
              <a:rPr lang="en-US" altLang="en-US" b="1" u="sng"/>
              <a:t>Suggestions for the Speaker</a:t>
            </a:r>
            <a:endParaRPr lang="en-US" altLang="en-US" i="0" u="sng">
              <a:latin typeface="Times New Roman" panose="02020603050405020304" pitchFamily="18" charset="0"/>
            </a:endParaRPr>
          </a:p>
          <a:p>
            <a:pPr>
              <a:spcBef>
                <a:spcPct val="30000"/>
              </a:spcBef>
            </a:pPr>
            <a:r>
              <a:rPr lang="en-US" altLang="en-US" i="0"/>
              <a:t>Ask for examples of high traffic areas in your facility where ladders would require these extra precautions.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9EEB2183-3502-4720-8D7D-8AC60D2BCC16}"/>
              </a:ext>
            </a:extLst>
          </p:cNvPr>
          <p:cNvSpPr>
            <a:spLocks noGrp="1" noChangeArrowheads="1"/>
          </p:cNvSpPr>
          <p:nvPr>
            <p:ph type="sldNum" sz="quarter" idx="5"/>
          </p:nvPr>
        </p:nvSpPr>
        <p:spPr>
          <a:noFill/>
        </p:spPr>
        <p:txBody>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fld id="{F2B01A4F-4E88-441B-9308-F581FEED5949}" type="slidenum">
              <a:rPr lang="en-US" altLang="en-US" sz="1200" i="0"/>
              <a:pPr/>
              <a:t>20</a:t>
            </a:fld>
            <a:endParaRPr lang="en-US" altLang="en-US" sz="1200" i="0"/>
          </a:p>
        </p:txBody>
      </p:sp>
      <p:sp>
        <p:nvSpPr>
          <p:cNvPr id="39939" name="Rectangle 2">
            <a:extLst>
              <a:ext uri="{FF2B5EF4-FFF2-40B4-BE49-F238E27FC236}">
                <a16:creationId xmlns:a16="http://schemas.microsoft.com/office/drawing/2014/main" id="{A1D0E2D1-DB1C-4FF8-8FFC-60C1A12096AB}"/>
              </a:ext>
            </a:extLst>
          </p:cNvPr>
          <p:cNvSpPr>
            <a:spLocks noChangeArrowheads="1" noTextEdit="1"/>
          </p:cNvSpPr>
          <p:nvPr>
            <p:ph type="sldImg"/>
          </p:nvPr>
        </p:nvSpPr>
        <p:spPr>
          <a:ln/>
        </p:spPr>
      </p:sp>
      <p:sp>
        <p:nvSpPr>
          <p:cNvPr id="39940" name="Rectangle 3">
            <a:extLst>
              <a:ext uri="{FF2B5EF4-FFF2-40B4-BE49-F238E27FC236}">
                <a16:creationId xmlns:a16="http://schemas.microsoft.com/office/drawing/2014/main" id="{BB966C80-32E3-43B8-980C-9189703C7E25}"/>
              </a:ext>
            </a:extLst>
          </p:cNvPr>
          <p:cNvSpPr>
            <a:spLocks noGrp="1" noChangeArrowheads="1"/>
          </p:cNvSpPr>
          <p:nvPr>
            <p:ph type="body" idx="1"/>
          </p:nvPr>
        </p:nvSpPr>
        <p:spPr>
          <a:noFill/>
        </p:spPr>
        <p:txBody>
          <a:bodyPr/>
          <a:lstStyle/>
          <a:p>
            <a:pPr>
              <a:buFontTx/>
              <a:buNone/>
            </a:pPr>
            <a:endParaRPr lang="en-US" altLang="en-US"/>
          </a:p>
          <a:p>
            <a:pPr>
              <a:buFontTx/>
              <a:buNone/>
            </a:pPr>
            <a:endParaRPr lang="en-US" altLang="en-US"/>
          </a:p>
          <a:p>
            <a:r>
              <a:rPr lang="en-US" altLang="en-US" b="1"/>
              <a:t>Step One</a:t>
            </a:r>
            <a:r>
              <a:rPr lang="en-US" altLang="en-US"/>
              <a:t> - Lay the ladder on the ground with the base resting against the bottom of the wall and the top pointing away from the wall. </a:t>
            </a:r>
          </a:p>
          <a:p>
            <a:endParaRPr lang="en-US" altLang="en-US"/>
          </a:p>
          <a:p>
            <a:r>
              <a:rPr lang="en-US" altLang="en-US" b="1"/>
              <a:t>Step Two</a:t>
            </a:r>
            <a:r>
              <a:rPr lang="en-US" altLang="en-US"/>
              <a:t> - Starting at the top of the ladder, lift the end over your head and walk under the ladder to the wall, moving your hands from rung to rung as you go. If </a:t>
            </a:r>
            <a:br>
              <a:rPr lang="en-US" altLang="en-US"/>
            </a:br>
            <a:r>
              <a:rPr lang="en-US" altLang="en-US"/>
              <a:t>it’s an extension ladder, raise the fly section by using the rope and pulley. Check for overhead clearance, especially electrical hazards. </a:t>
            </a:r>
          </a:p>
          <a:p>
            <a:endParaRPr lang="en-US" altLang="en-US"/>
          </a:p>
          <a:p>
            <a:r>
              <a:rPr lang="en-US" altLang="en-US" b="1"/>
              <a:t>Step Three</a:t>
            </a:r>
            <a:r>
              <a:rPr lang="en-US" altLang="en-US"/>
              <a:t> - When the ladder is vertical, and the top touches the wall, pull out </a:t>
            </a:r>
            <a:br>
              <a:rPr lang="en-US" altLang="en-US"/>
            </a:br>
            <a:r>
              <a:rPr lang="en-US" altLang="en-US"/>
              <a:t>the base using the four feet to one foot rule. This means that the ladder should be placed one foot away from the base for every four feet in height to the place where the top of the ladder rests. For example, if a ladder is supported at a point 20 feet above the ground, its base should be five feet from the wall. Twenty feet divided by four is five feet. </a:t>
            </a:r>
          </a:p>
          <a:p>
            <a:endParaRPr lang="en-US" altLang="en-US"/>
          </a:p>
          <a:p>
            <a:r>
              <a:rPr lang="en-US" altLang="en-US"/>
              <a:t>Keep one foot on the base rung of the ladder to provide firm footing for the ladder. If a ladder is too close to the wall, it is likely to tip back. If it’s too far from the wall, it’s likely to slide out from the bottom.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C97E2AA6-67DF-49B1-93D9-B30B863C7A1E}"/>
              </a:ext>
            </a:extLst>
          </p:cNvPr>
          <p:cNvSpPr>
            <a:spLocks noGrp="1" noChangeArrowheads="1"/>
          </p:cNvSpPr>
          <p:nvPr>
            <p:ph type="sldNum" sz="quarter" idx="5"/>
          </p:nvPr>
        </p:nvSpPr>
        <p:spPr>
          <a:noFill/>
        </p:spPr>
        <p:txBody>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fld id="{8E99B28F-FDC4-4D37-B6B4-3D659CAAB120}" type="slidenum">
              <a:rPr lang="en-US" altLang="en-US" sz="1200" i="0"/>
              <a:pPr/>
              <a:t>22</a:t>
            </a:fld>
            <a:endParaRPr lang="en-US" altLang="en-US" sz="1200" i="0"/>
          </a:p>
        </p:txBody>
      </p:sp>
      <p:sp>
        <p:nvSpPr>
          <p:cNvPr id="43011" name="Rectangle 2">
            <a:extLst>
              <a:ext uri="{FF2B5EF4-FFF2-40B4-BE49-F238E27FC236}">
                <a16:creationId xmlns:a16="http://schemas.microsoft.com/office/drawing/2014/main" id="{FC0787BF-9084-49AC-BF52-C638122A746A}"/>
              </a:ext>
            </a:extLst>
          </p:cNvPr>
          <p:cNvSpPr>
            <a:spLocks noChangeArrowheads="1" noTextEdit="1"/>
          </p:cNvSpPr>
          <p:nvPr>
            <p:ph type="sldImg"/>
          </p:nvPr>
        </p:nvSpPr>
        <p:spPr>
          <a:ln/>
        </p:spPr>
      </p:sp>
      <p:sp>
        <p:nvSpPr>
          <p:cNvPr id="43012" name="Rectangle 3">
            <a:extLst>
              <a:ext uri="{FF2B5EF4-FFF2-40B4-BE49-F238E27FC236}">
                <a16:creationId xmlns:a16="http://schemas.microsoft.com/office/drawing/2014/main" id="{E9487556-29EC-4CA6-91C0-103CD11CC094}"/>
              </a:ext>
            </a:extLst>
          </p:cNvPr>
          <p:cNvSpPr>
            <a:spLocks noGrp="1" noChangeArrowheads="1"/>
          </p:cNvSpPr>
          <p:nvPr>
            <p:ph type="body" idx="1"/>
          </p:nvPr>
        </p:nvSpPr>
        <p:spPr>
          <a:noFill/>
        </p:spPr>
        <p:txBody>
          <a:bodyPr/>
          <a:lstStyle/>
          <a:p>
            <a:endParaRPr lang="en-US" altLang="en-US"/>
          </a:p>
          <a:p>
            <a:endParaRPr lang="en-US" altLang="en-US"/>
          </a:p>
          <a:p>
            <a:pPr>
              <a:lnSpc>
                <a:spcPct val="95000"/>
              </a:lnSpc>
            </a:pPr>
            <a:r>
              <a:rPr lang="en-US" altLang="en-US"/>
              <a:t>Place the ladder on a solid, dry flat surface to prevent accidental movement. The feet of the ladder should be level. If the surface is not level, use ladder leg levels to adjust for slight variations.</a:t>
            </a:r>
          </a:p>
          <a:p>
            <a:pPr>
              <a:lnSpc>
                <a:spcPct val="95000"/>
              </a:lnSpc>
            </a:pPr>
            <a:r>
              <a:rPr lang="en-US" altLang="en-US"/>
              <a:t>If the ladder legs are not enough to level the feet, it may be necessary to use a wide stable platform such as a large board as the base. Do not try to level the base or make a ladder reach higher by setting it on boxes, bricks or other unstable bases.</a:t>
            </a:r>
          </a:p>
          <a:p>
            <a:pPr>
              <a:lnSpc>
                <a:spcPct val="95000"/>
              </a:lnSpc>
            </a:pPr>
            <a:r>
              <a:rPr lang="en-US" altLang="en-US"/>
              <a:t>Avoid placing a ladder on a slippery surface such as liquid, ice or snow. If you must work in these conditions, use ladders with slip resistant shoes. For ice and snow, use spike or spur type safety shoes.</a:t>
            </a:r>
          </a:p>
          <a:p>
            <a:pPr>
              <a:lnSpc>
                <a:spcPct val="95000"/>
              </a:lnSpc>
            </a:pPr>
            <a:r>
              <a:rPr lang="en-US" altLang="en-US"/>
              <a:t>When positioning a portable ladder that will access a platform or the roof, the ladder must extend four rungs, or at least three feet above the surface. That way you can safely get on and off the ladder.</a:t>
            </a:r>
          </a:p>
          <a:p>
            <a:pPr>
              <a:lnSpc>
                <a:spcPct val="95000"/>
              </a:lnSpc>
            </a:pPr>
            <a:r>
              <a:rPr lang="en-US" altLang="en-US"/>
              <a:t>Improper placement of ladders causes injuries. Never:</a:t>
            </a:r>
          </a:p>
          <a:p>
            <a:pPr marL="571500" lvl="1" indent="-114300">
              <a:lnSpc>
                <a:spcPct val="95000"/>
              </a:lnSpc>
            </a:pPr>
            <a:r>
              <a:rPr lang="en-US" altLang="en-US"/>
              <a:t>Use a ladder as a horizontal platform, scaffold or to lift anything</a:t>
            </a:r>
          </a:p>
          <a:p>
            <a:pPr marL="571500" lvl="1" indent="-114300">
              <a:lnSpc>
                <a:spcPct val="95000"/>
              </a:lnSpc>
            </a:pPr>
            <a:r>
              <a:rPr lang="en-US" altLang="en-US"/>
              <a:t>Lean stepladders against a wall for use. </a:t>
            </a:r>
          </a:p>
          <a:p>
            <a:pPr marL="571500" lvl="1" indent="-114300">
              <a:lnSpc>
                <a:spcPct val="95000"/>
              </a:lnSpc>
            </a:pPr>
            <a:r>
              <a:rPr lang="en-US" altLang="en-US"/>
              <a:t>Use a ladder on a scaffold platform. </a:t>
            </a:r>
          </a:p>
        </p:txBody>
      </p:sp>
      <p:sp>
        <p:nvSpPr>
          <p:cNvPr id="43013" name="Text Box 4">
            <a:extLst>
              <a:ext uri="{FF2B5EF4-FFF2-40B4-BE49-F238E27FC236}">
                <a16:creationId xmlns:a16="http://schemas.microsoft.com/office/drawing/2014/main" id="{E42B4114-268F-4015-801B-75CA93E78D16}"/>
              </a:ext>
            </a:extLst>
          </p:cNvPr>
          <p:cNvSpPr txBox="1">
            <a:spLocks noChangeArrowheads="1"/>
          </p:cNvSpPr>
          <p:nvPr/>
        </p:nvSpPr>
        <p:spPr bwMode="auto">
          <a:xfrm>
            <a:off x="1295400" y="8089900"/>
            <a:ext cx="4305300" cy="819150"/>
          </a:xfrm>
          <a:prstGeom prst="rect">
            <a:avLst/>
          </a:prstGeom>
          <a:solidFill>
            <a:srgbClr val="DDDDDD"/>
          </a:solidFill>
          <a:ln w="158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marL="171450" indent="-171450">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pPr>
              <a:spcBef>
                <a:spcPct val="50000"/>
              </a:spcBef>
              <a:buSzPct val="135000"/>
            </a:pPr>
            <a:r>
              <a:rPr lang="en-US" altLang="en-US" b="1" u="sng"/>
              <a:t>Suggestions for the Speaker</a:t>
            </a:r>
            <a:endParaRPr lang="en-US" altLang="en-US" i="0" u="sng">
              <a:latin typeface="Times New Roman" panose="02020603050405020304" pitchFamily="18" charset="0"/>
            </a:endParaRPr>
          </a:p>
          <a:p>
            <a:pPr>
              <a:spcBef>
                <a:spcPct val="30000"/>
              </a:spcBef>
              <a:buSzPct val="135000"/>
              <a:buFontTx/>
              <a:buChar char="•"/>
            </a:pPr>
            <a:r>
              <a:rPr lang="en-US" altLang="en-US" i="0"/>
              <a:t>Ask someone to demonstrate how ladder leg levels work.</a:t>
            </a:r>
            <a:r>
              <a:rPr lang="en-US" altLang="en-US"/>
              <a:t> </a:t>
            </a:r>
          </a:p>
          <a:p>
            <a:pPr>
              <a:spcBef>
                <a:spcPct val="30000"/>
              </a:spcBef>
              <a:buSzPct val="135000"/>
              <a:buFontTx/>
              <a:buChar char="•"/>
            </a:pPr>
            <a:r>
              <a:rPr lang="en-US" altLang="en-US" i="0"/>
              <a:t>Show examples of a ladder with slip resistant shoes.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66A8C658-BE6A-423E-A7DA-0BDD1A75994A}"/>
              </a:ext>
            </a:extLst>
          </p:cNvPr>
          <p:cNvSpPr>
            <a:spLocks noGrp="1" noChangeArrowheads="1"/>
          </p:cNvSpPr>
          <p:nvPr>
            <p:ph type="sldNum" sz="quarter" idx="5"/>
          </p:nvPr>
        </p:nvSpPr>
        <p:spPr>
          <a:noFill/>
        </p:spPr>
        <p:txBody>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fld id="{4722EF4D-EFC2-4DAF-A7E2-6EE1AA553774}" type="slidenum">
              <a:rPr lang="en-US" altLang="en-US" sz="1200" i="0"/>
              <a:pPr/>
              <a:t>23</a:t>
            </a:fld>
            <a:endParaRPr lang="en-US" altLang="en-US" sz="1200" i="0"/>
          </a:p>
        </p:txBody>
      </p:sp>
      <p:sp>
        <p:nvSpPr>
          <p:cNvPr id="45059" name="Rectangle 2">
            <a:extLst>
              <a:ext uri="{FF2B5EF4-FFF2-40B4-BE49-F238E27FC236}">
                <a16:creationId xmlns:a16="http://schemas.microsoft.com/office/drawing/2014/main" id="{FC8D356A-6EFD-44E1-9E08-4FF5E4295B66}"/>
              </a:ext>
            </a:extLst>
          </p:cNvPr>
          <p:cNvSpPr>
            <a:spLocks noChangeArrowheads="1" noTextEdit="1"/>
          </p:cNvSpPr>
          <p:nvPr>
            <p:ph type="sldImg"/>
          </p:nvPr>
        </p:nvSpPr>
        <p:spPr>
          <a:ln/>
        </p:spPr>
      </p:sp>
      <p:sp>
        <p:nvSpPr>
          <p:cNvPr id="45060" name="Rectangle 3">
            <a:extLst>
              <a:ext uri="{FF2B5EF4-FFF2-40B4-BE49-F238E27FC236}">
                <a16:creationId xmlns:a16="http://schemas.microsoft.com/office/drawing/2014/main" id="{AE96081B-99EE-4B98-9840-0C2483508829}"/>
              </a:ext>
            </a:extLst>
          </p:cNvPr>
          <p:cNvSpPr>
            <a:spLocks noGrp="1" noChangeArrowheads="1"/>
          </p:cNvSpPr>
          <p:nvPr>
            <p:ph type="body" idx="1"/>
          </p:nvPr>
        </p:nvSpPr>
        <p:spPr>
          <a:noFill/>
        </p:spPr>
        <p:txBody>
          <a:bodyPr/>
          <a:lstStyle/>
          <a:p>
            <a:endParaRPr lang="en-US" altLang="en-US"/>
          </a:p>
          <a:p>
            <a:endParaRPr lang="en-US" altLang="en-US"/>
          </a:p>
          <a:p>
            <a:r>
              <a:rPr lang="en-US" altLang="en-US"/>
              <a:t>Secure your ladder from slipping if you are working with power equipment or if the base or top seem unstable. Working with power equipment on a ladder is especially dangerous. One slip can cause the equipment to jump and injure you.</a:t>
            </a:r>
          </a:p>
          <a:p>
            <a:r>
              <a:rPr lang="en-US" altLang="en-US"/>
              <a:t>Secure the bottom by tying the base to stakes in the ground, fixed blocks or sandbags to help guard against slipping. The rope or strap should be tied to both side rails. Do not try to secure it to the rungs because the ropes or straps will slide. </a:t>
            </a:r>
          </a:p>
          <a:p>
            <a:r>
              <a:rPr lang="en-US" altLang="en-US"/>
              <a:t>Securing a ladder at the base does not prevent sliding at the top. You must also anchor the top of a ladder to prevent accidental movement. Your support point at the top must be as stable as your base. </a:t>
            </a:r>
          </a:p>
          <a:p>
            <a:r>
              <a:rPr lang="en-US" altLang="en-US"/>
              <a:t>Use ladder stays when the ladder must lean against a window, or other surface that cannot support the weight of the ladder. Extend the ladder stays across the window for firm support against the building walls or window frame. </a:t>
            </a:r>
          </a:p>
          <a:p>
            <a:r>
              <a:rPr lang="en-US" altLang="en-US"/>
              <a:t>Station a person at the foot of the ladder when it is not possible to secure the ladder with ropes, straps or anchors. The person at the foot of the ladder should face the ladder with a hand on each side rail and one foot resting on the bottom rung.</a:t>
            </a:r>
          </a:p>
        </p:txBody>
      </p:sp>
      <p:sp>
        <p:nvSpPr>
          <p:cNvPr id="45061" name="Text Box 4">
            <a:extLst>
              <a:ext uri="{FF2B5EF4-FFF2-40B4-BE49-F238E27FC236}">
                <a16:creationId xmlns:a16="http://schemas.microsoft.com/office/drawing/2014/main" id="{8F74433D-D30F-4A93-8452-493B3A7F1884}"/>
              </a:ext>
            </a:extLst>
          </p:cNvPr>
          <p:cNvSpPr txBox="1">
            <a:spLocks noChangeArrowheads="1"/>
          </p:cNvSpPr>
          <p:nvPr/>
        </p:nvSpPr>
        <p:spPr bwMode="auto">
          <a:xfrm>
            <a:off x="1295400" y="7902575"/>
            <a:ext cx="4305300" cy="954088"/>
          </a:xfrm>
          <a:prstGeom prst="rect">
            <a:avLst/>
          </a:prstGeom>
          <a:solidFill>
            <a:srgbClr val="DDDDDD"/>
          </a:solidFill>
          <a:ln w="158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marL="171450" indent="-171450">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pPr>
              <a:spcBef>
                <a:spcPct val="50000"/>
              </a:spcBef>
              <a:buSzPct val="135000"/>
            </a:pPr>
            <a:r>
              <a:rPr lang="en-US" altLang="en-US" b="1" u="sng"/>
              <a:t>Suggestions for the Speaker</a:t>
            </a:r>
            <a:endParaRPr lang="en-US" altLang="en-US" i="0" u="sng">
              <a:latin typeface="Times New Roman" panose="02020603050405020304" pitchFamily="18" charset="0"/>
            </a:endParaRPr>
          </a:p>
          <a:p>
            <a:pPr>
              <a:spcBef>
                <a:spcPct val="30000"/>
              </a:spcBef>
              <a:buSzPct val="135000"/>
              <a:buFontTx/>
              <a:buChar char="•"/>
            </a:pPr>
            <a:r>
              <a:rPr lang="en-US" altLang="en-US" i="0"/>
              <a:t>Ask someone to come up and demonstrate securing a base.</a:t>
            </a:r>
            <a:r>
              <a:rPr lang="en-US" altLang="en-US"/>
              <a:t> </a:t>
            </a:r>
          </a:p>
          <a:p>
            <a:pPr>
              <a:lnSpc>
                <a:spcPct val="90000"/>
              </a:lnSpc>
              <a:spcBef>
                <a:spcPct val="30000"/>
              </a:spcBef>
              <a:buSzPct val="135000"/>
              <a:buFontTx/>
              <a:buChar char="•"/>
            </a:pPr>
            <a:r>
              <a:rPr lang="en-US" altLang="en-US" i="0"/>
              <a:t>Show an example of a ladder stay and ask someone to come up and demonstrate how it is attached.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E4B44FD5-28F9-42F6-A7C9-80904134050A}"/>
              </a:ext>
            </a:extLst>
          </p:cNvPr>
          <p:cNvSpPr>
            <a:spLocks noGrp="1" noChangeArrowheads="1"/>
          </p:cNvSpPr>
          <p:nvPr>
            <p:ph type="sldNum" sz="quarter" idx="5"/>
          </p:nvPr>
        </p:nvSpPr>
        <p:spPr>
          <a:noFill/>
        </p:spPr>
        <p:txBody>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fld id="{2D689DEE-8E39-4666-B1A5-EB8C768ACC8C}" type="slidenum">
              <a:rPr lang="en-US" altLang="en-US" sz="1200" i="0"/>
              <a:pPr/>
              <a:t>25</a:t>
            </a:fld>
            <a:endParaRPr lang="en-US" altLang="en-US" sz="1200" i="0"/>
          </a:p>
        </p:txBody>
      </p:sp>
      <p:sp>
        <p:nvSpPr>
          <p:cNvPr id="48131" name="Rectangle 2">
            <a:extLst>
              <a:ext uri="{FF2B5EF4-FFF2-40B4-BE49-F238E27FC236}">
                <a16:creationId xmlns:a16="http://schemas.microsoft.com/office/drawing/2014/main" id="{E2F511FF-5DDF-48D3-A905-12AD886EDF72}"/>
              </a:ext>
            </a:extLst>
          </p:cNvPr>
          <p:cNvSpPr>
            <a:spLocks noChangeArrowheads="1" noTextEdit="1"/>
          </p:cNvSpPr>
          <p:nvPr>
            <p:ph type="sldImg"/>
          </p:nvPr>
        </p:nvSpPr>
        <p:spPr>
          <a:ln/>
        </p:spPr>
      </p:sp>
      <p:sp>
        <p:nvSpPr>
          <p:cNvPr id="48132" name="Rectangle 3">
            <a:extLst>
              <a:ext uri="{FF2B5EF4-FFF2-40B4-BE49-F238E27FC236}">
                <a16:creationId xmlns:a16="http://schemas.microsoft.com/office/drawing/2014/main" id="{5AD1913A-1F2D-4DEC-8B02-605B849D9917}"/>
              </a:ext>
            </a:extLst>
          </p:cNvPr>
          <p:cNvSpPr>
            <a:spLocks noGrp="1" noChangeArrowheads="1"/>
          </p:cNvSpPr>
          <p:nvPr>
            <p:ph type="body" idx="1"/>
          </p:nvPr>
        </p:nvSpPr>
        <p:spPr>
          <a:noFill/>
        </p:spPr>
        <p:txBody>
          <a:bodyPr/>
          <a:lstStyle/>
          <a:p>
            <a:endParaRPr lang="en-US" altLang="en-US"/>
          </a:p>
          <a:p>
            <a:endParaRPr lang="en-US" altLang="en-US"/>
          </a:p>
          <a:p>
            <a:pPr>
              <a:lnSpc>
                <a:spcPct val="105000"/>
              </a:lnSpc>
            </a:pPr>
            <a:r>
              <a:rPr lang="en-US" altLang="en-US"/>
              <a:t>When ascending or descending a ladder, face the ladder and take only one step at a time with your feet in the center of the steps. Grab the rungs of the ladder, not the side rails. The rungs are easier to hold on to if your footing slips. Do not try to move, shift or extend a ladder while you are on it by rocking, shifting or pushing it away from a supporting wall.</a:t>
            </a:r>
          </a:p>
          <a:p>
            <a:pPr>
              <a:lnSpc>
                <a:spcPct val="105000"/>
              </a:lnSpc>
            </a:pPr>
            <a:r>
              <a:rPr lang="en-US" altLang="en-US"/>
              <a:t>Overreaching is the most common cause of falls from ladders. A good rule of thumb is to always keep your belt buckle inside the rails of the ladder. When you can no longer reach comfortably and safely from this position, get down and move the ladder to a new position. Do not stand higher than the second step from the top of a stepladder or the third rung from the top of a portable ladder. The higher you go on a ladder, the greater the possibility it will slip out from its base.</a:t>
            </a:r>
          </a:p>
          <a:p>
            <a:pPr>
              <a:lnSpc>
                <a:spcPct val="105000"/>
              </a:lnSpc>
            </a:pPr>
            <a:r>
              <a:rPr lang="en-US" altLang="en-US"/>
              <a:t>Never carry heavy or bulky loads up the ladder. The extra, awkward weight can cause you to fall. Climb up first by yourself, and then pull up the material with a rope or carry tools in your tool belt. Never climb a ladder one-handed. Do not leave tools or materials on top of ladders. If they fall on you, you can be hurt. If they fall on someone else, you and the company can be sued.</a:t>
            </a:r>
          </a:p>
          <a:p>
            <a:pPr>
              <a:lnSpc>
                <a:spcPct val="105000"/>
              </a:lnSpc>
            </a:pPr>
            <a:r>
              <a:rPr lang="en-US" altLang="en-US"/>
              <a:t>If you get sick, dizzy or panicky while on a ladder, do not try to climb down in a hurry. Wait! Drape your arms around the rungs and rest your head against the ladder until you feel better. Then climb down slowly and carefully. If you do not feel better, call for help.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DF2C0EC-E2DF-4A90-A8B6-E18F8F6710D5}"/>
              </a:ext>
            </a:extLst>
          </p:cNvPr>
          <p:cNvSpPr>
            <a:spLocks noGrp="1" noChangeArrowheads="1"/>
          </p:cNvSpPr>
          <p:nvPr>
            <p:ph type="sldNum" sz="quarter" idx="5"/>
          </p:nvPr>
        </p:nvSpPr>
        <p:spPr>
          <a:noFill/>
        </p:spPr>
        <p:txBody>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fld id="{C5656420-65FE-497B-9FCB-896220C95DF0}" type="slidenum">
              <a:rPr lang="en-US" altLang="en-US" sz="1200" i="0"/>
              <a:pPr/>
              <a:t>26</a:t>
            </a:fld>
            <a:endParaRPr lang="en-US" altLang="en-US" sz="1200" i="0"/>
          </a:p>
        </p:txBody>
      </p:sp>
      <p:sp>
        <p:nvSpPr>
          <p:cNvPr id="50179" name="Rectangle 2">
            <a:extLst>
              <a:ext uri="{FF2B5EF4-FFF2-40B4-BE49-F238E27FC236}">
                <a16:creationId xmlns:a16="http://schemas.microsoft.com/office/drawing/2014/main" id="{59AAF8CB-30AE-4DD5-846B-89D82E253CDE}"/>
              </a:ext>
            </a:extLst>
          </p:cNvPr>
          <p:cNvSpPr>
            <a:spLocks noChangeArrowheads="1" noTextEdit="1"/>
          </p:cNvSpPr>
          <p:nvPr>
            <p:ph type="sldImg"/>
          </p:nvPr>
        </p:nvSpPr>
        <p:spPr>
          <a:ln/>
        </p:spPr>
      </p:sp>
      <p:sp>
        <p:nvSpPr>
          <p:cNvPr id="50180" name="Rectangle 3">
            <a:extLst>
              <a:ext uri="{FF2B5EF4-FFF2-40B4-BE49-F238E27FC236}">
                <a16:creationId xmlns:a16="http://schemas.microsoft.com/office/drawing/2014/main" id="{37685BFD-106D-4B17-8909-BD8D2F546961}"/>
              </a:ext>
            </a:extLst>
          </p:cNvPr>
          <p:cNvSpPr>
            <a:spLocks noGrp="1" noChangeArrowheads="1"/>
          </p:cNvSpPr>
          <p:nvPr>
            <p:ph type="body" idx="1"/>
          </p:nvPr>
        </p:nvSpPr>
        <p:spPr>
          <a:noFill/>
        </p:spPr>
        <p:txBody>
          <a:bodyPr/>
          <a:lstStyle/>
          <a:p>
            <a:endParaRPr lang="en-US" altLang="en-US"/>
          </a:p>
          <a:p>
            <a:endParaRPr lang="en-US" altLang="en-US"/>
          </a:p>
          <a:p>
            <a:r>
              <a:rPr lang="en-US" altLang="en-US"/>
              <a:t>Metal and wet wooden ladders conduct electricity and should not be used when working on, with or around electrical equipment or electrical power sources. If a live electrical current touches a metal or wet wooden ladder, electricity will run through your body, injuring and potentially killing you.</a:t>
            </a:r>
            <a:br>
              <a:rPr lang="en-US" altLang="en-US"/>
            </a:br>
            <a:endParaRPr lang="en-US" altLang="en-US"/>
          </a:p>
          <a:p>
            <a:r>
              <a:rPr lang="en-US" altLang="en-US"/>
              <a:t>If you plan on using a ladder in an area where it could come in contact with electrical equipment or other sources, make sure the ladder has non-conductive siderails, such as fiberglass. These siderails will protect you if live electrical currents touch the ladder. If you are not sure if your ladder is equipped this way, ask your supervisor.</a:t>
            </a:r>
          </a:p>
          <a:p>
            <a:endParaRPr lang="en-US" altLang="en-US"/>
          </a:p>
          <a:p>
            <a:r>
              <a:rPr lang="en-US" altLang="en-US"/>
              <a:t>If you must work near electrical equipment or power sources, keep the ladder, yourself and tools at least 10 feet away from overhead wires. Electricity can “jump” and cause injuries, even if you are not touching the source. A fiberglass ladder is your best bet if there is a remote chance that you will be working near electricity or overhead power lines. </a:t>
            </a:r>
          </a:p>
          <a:p>
            <a:endParaRPr lang="en-US" altLang="en-US"/>
          </a:p>
          <a:p>
            <a:r>
              <a:rPr lang="en-US" altLang="en-US"/>
              <a:t>Before putting a ladder up, check for overhead clearance and ensure that electrical lines are not in the vicinity. Leaning a ladder against electrical lines will give you a dangerous electrical shock.</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40661BAF-1BD3-4C27-8E76-EB6AC3C328A8}"/>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a:extLst>
              <a:ext uri="{FF2B5EF4-FFF2-40B4-BE49-F238E27FC236}">
                <a16:creationId xmlns:a16="http://schemas.microsoft.com/office/drawing/2014/main" id="{8AAA481A-E0C5-4E94-AE69-F30AFF0C35BD}"/>
              </a:ext>
            </a:extLst>
          </p:cNvPr>
          <p:cNvGrpSpPr>
            <a:grpSpLocks/>
          </p:cNvGrpSpPr>
          <p:nvPr/>
        </p:nvGrpSpPr>
        <p:grpSpPr bwMode="auto">
          <a:xfrm>
            <a:off x="-3175" y="4953000"/>
            <a:ext cx="9147175" cy="1911350"/>
            <a:chOff x="-3765" y="4832896"/>
            <a:chExt cx="9147765" cy="2032192"/>
          </a:xfrm>
        </p:grpSpPr>
        <p:sp>
          <p:nvSpPr>
            <p:cNvPr id="6" name="Freeform 15">
              <a:extLst>
                <a:ext uri="{FF2B5EF4-FFF2-40B4-BE49-F238E27FC236}">
                  <a16:creationId xmlns:a16="http://schemas.microsoft.com/office/drawing/2014/main" id="{ECD7FAB5-5C95-4280-BFC4-BFDE21434F84}"/>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a:extLst>
                <a:ext uri="{FF2B5EF4-FFF2-40B4-BE49-F238E27FC236}">
                  <a16:creationId xmlns:a16="http://schemas.microsoft.com/office/drawing/2014/main" id="{EFE98FB9-32A8-4099-91B7-DA310DDC3B1A}"/>
                </a:ext>
              </a:extLst>
            </p:cNvPr>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18">
              <a:extLst>
                <a:ext uri="{FF2B5EF4-FFF2-40B4-BE49-F238E27FC236}">
                  <a16:creationId xmlns:a16="http://schemas.microsoft.com/office/drawing/2014/main" id="{58792E7C-A927-4B5D-AC12-1B340AB9718C}"/>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a:extLst>
                <a:ext uri="{FF2B5EF4-FFF2-40B4-BE49-F238E27FC236}">
                  <a16:creationId xmlns:a16="http://schemas.microsoft.com/office/drawing/2014/main" id="{D7059386-D163-4146-87EB-DFDD2E193041}"/>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7596A07A-32C3-42A8-82A2-5267E31A2DF3}"/>
              </a:ext>
            </a:extLst>
          </p:cNvPr>
          <p:cNvSpPr>
            <a:spLocks noGrp="1"/>
          </p:cNvSpPr>
          <p:nvPr>
            <p:ph type="dt" sz="half" idx="10"/>
          </p:nvPr>
        </p:nvSpPr>
        <p:spPr/>
        <p:txBody>
          <a:bodyPr/>
          <a:lstStyle>
            <a:lvl1pPr>
              <a:defRPr>
                <a:solidFill>
                  <a:srgbClr val="FFFFFF"/>
                </a:solidFill>
              </a:defRPr>
            </a:lvl1pPr>
            <a:extLst/>
          </a:lstStyle>
          <a:p>
            <a:pPr>
              <a:defRPr/>
            </a:pPr>
            <a:endParaRPr lang="en-US" altLang="en-US"/>
          </a:p>
        </p:txBody>
      </p:sp>
      <p:sp>
        <p:nvSpPr>
          <p:cNvPr id="12" name="Footer Placeholder 18">
            <a:extLst>
              <a:ext uri="{FF2B5EF4-FFF2-40B4-BE49-F238E27FC236}">
                <a16:creationId xmlns:a16="http://schemas.microsoft.com/office/drawing/2014/main" id="{F766F189-6C2B-42ED-B308-5542997B648D}"/>
              </a:ext>
            </a:extLst>
          </p:cNvPr>
          <p:cNvSpPr>
            <a:spLocks noGrp="1"/>
          </p:cNvSpPr>
          <p:nvPr>
            <p:ph type="ftr" sz="quarter" idx="11"/>
          </p:nvPr>
        </p:nvSpPr>
        <p:spPr/>
        <p:txBody>
          <a:bodyPr/>
          <a:lstStyle>
            <a:lvl1pPr>
              <a:defRPr>
                <a:solidFill>
                  <a:schemeClr val="accent1">
                    <a:tint val="20000"/>
                  </a:schemeClr>
                </a:solidFill>
              </a:defRPr>
            </a:lvl1pPr>
            <a:extLst/>
          </a:lstStyle>
          <a:p>
            <a:pPr>
              <a:defRPr/>
            </a:pPr>
            <a:r>
              <a:rPr lang="en-US" altLang="en-US"/>
              <a:t>11006115 Copyright </a:t>
            </a:r>
            <a:r>
              <a:rPr lang="en-US" altLang="en-US">
                <a:latin typeface="Symbol" pitchFamily="18" charset="2"/>
              </a:rPr>
              <a:t>ã1999 </a:t>
            </a:r>
            <a:r>
              <a:rPr lang="en-US" altLang="en-US"/>
              <a:t>Business &amp; Legal Reports, Inc.</a:t>
            </a:r>
          </a:p>
        </p:txBody>
      </p:sp>
      <p:sp>
        <p:nvSpPr>
          <p:cNvPr id="13" name="Slide Number Placeholder 26">
            <a:extLst>
              <a:ext uri="{FF2B5EF4-FFF2-40B4-BE49-F238E27FC236}">
                <a16:creationId xmlns:a16="http://schemas.microsoft.com/office/drawing/2014/main" id="{3E49EC39-5AA4-4F4A-A666-CF593C1FA800}"/>
              </a:ext>
            </a:extLst>
          </p:cNvPr>
          <p:cNvSpPr>
            <a:spLocks noGrp="1"/>
          </p:cNvSpPr>
          <p:nvPr>
            <p:ph type="sldNum" sz="quarter" idx="12"/>
          </p:nvPr>
        </p:nvSpPr>
        <p:spPr/>
        <p:txBody>
          <a:bodyPr wrap="square" lIns="91440" tIns="45720" rIns="91440" bIns="45720" numCol="1" anchorCtr="0" compatLnSpc="1">
            <a:prstTxWarp prst="textNoShape">
              <a:avLst/>
            </a:prstTxWarp>
          </a:bodyPr>
          <a:lstStyle>
            <a:lvl1pPr>
              <a:defRPr smtClean="0">
                <a:solidFill>
                  <a:srgbClr val="FFFFFF"/>
                </a:solidFill>
              </a:defRPr>
            </a:lvl1pPr>
          </a:lstStyle>
          <a:p>
            <a:fld id="{9B71A295-B3C5-4D18-AB6B-1E6D33CDCD94}" type="slidenum">
              <a:rPr lang="en-US" altLang="en-US"/>
              <a:pPr/>
              <a:t>‹#›</a:t>
            </a:fld>
            <a:endParaRPr lang="en-US" altLang="en-US"/>
          </a:p>
        </p:txBody>
      </p:sp>
    </p:spTree>
    <p:extLst>
      <p:ext uri="{BB962C8B-B14F-4D97-AF65-F5344CB8AC3E}">
        <p14:creationId xmlns:p14="http://schemas.microsoft.com/office/powerpoint/2010/main" val="17041622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6CCDB-A914-403C-9570-85A8EA36EEB0}"/>
              </a:ext>
            </a:extLst>
          </p:cNvPr>
          <p:cNvSpPr>
            <a:spLocks noGrp="1"/>
          </p:cNvSpPr>
          <p:nvPr>
            <p:ph type="dt" sz="half" idx="10"/>
          </p:nvPr>
        </p:nvSpPr>
        <p:spPr/>
        <p:txBody>
          <a:bodyPr/>
          <a:lstStyle>
            <a:lvl1pPr>
              <a:defRPr/>
            </a:lvl1pPr>
            <a:extLst/>
          </a:lstStyle>
          <a:p>
            <a:pPr>
              <a:defRPr/>
            </a:pPr>
            <a:endParaRPr lang="en-US" altLang="en-US"/>
          </a:p>
        </p:txBody>
      </p:sp>
      <p:sp>
        <p:nvSpPr>
          <p:cNvPr id="5" name="Footer Placeholder 4">
            <a:extLst>
              <a:ext uri="{FF2B5EF4-FFF2-40B4-BE49-F238E27FC236}">
                <a16:creationId xmlns:a16="http://schemas.microsoft.com/office/drawing/2014/main" id="{45A9C75C-C204-40C1-9282-4088B7B56B0D}"/>
              </a:ext>
            </a:extLst>
          </p:cNvPr>
          <p:cNvSpPr>
            <a:spLocks noGrp="1"/>
          </p:cNvSpPr>
          <p:nvPr>
            <p:ph type="ftr" sz="quarter" idx="11"/>
          </p:nvPr>
        </p:nvSpPr>
        <p:spPr/>
        <p:txBody>
          <a:bodyPr/>
          <a:lstStyle>
            <a:lvl1pPr algn="r">
              <a:defRPr sz="1000">
                <a:solidFill>
                  <a:schemeClr val="tx1"/>
                </a:solidFill>
                <a:latin typeface="Times" panose="02020603050405020304" pitchFamily="18" charset="0"/>
              </a:defRPr>
            </a:lvl1pPr>
            <a:extLst/>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sp>
        <p:nvSpPr>
          <p:cNvPr id="6" name="Slide Number Placeholder 5">
            <a:extLst>
              <a:ext uri="{FF2B5EF4-FFF2-40B4-BE49-F238E27FC236}">
                <a16:creationId xmlns:a16="http://schemas.microsoft.com/office/drawing/2014/main" id="{6D77C7C1-FF07-4B45-9490-9CC1CE30CBF7}"/>
              </a:ext>
            </a:extLst>
          </p:cNvPr>
          <p:cNvSpPr>
            <a:spLocks noGrp="1"/>
          </p:cNvSpPr>
          <p:nvPr>
            <p:ph type="sldNum" sz="quarter" idx="12"/>
          </p:nvPr>
        </p:nvSpPr>
        <p:spPr/>
        <p:txBody>
          <a:bodyPr/>
          <a:lstStyle>
            <a:lvl1pPr>
              <a:defRPr/>
            </a:lvl1pPr>
            <a:extLst/>
          </a:lstStyle>
          <a:p>
            <a:pPr>
              <a:defRPr/>
            </a:pPr>
            <a:endParaRPr lang="en-US" altLang="en-US"/>
          </a:p>
        </p:txBody>
      </p:sp>
    </p:spTree>
    <p:extLst>
      <p:ext uri="{BB962C8B-B14F-4D97-AF65-F5344CB8AC3E}">
        <p14:creationId xmlns:p14="http://schemas.microsoft.com/office/powerpoint/2010/main" val="4503743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21C71-A236-4717-842E-065F15F93F2B}"/>
              </a:ext>
            </a:extLst>
          </p:cNvPr>
          <p:cNvSpPr>
            <a:spLocks noGrp="1"/>
          </p:cNvSpPr>
          <p:nvPr>
            <p:ph type="dt" sz="half" idx="10"/>
          </p:nvPr>
        </p:nvSpPr>
        <p:spPr/>
        <p:txBody>
          <a:bodyPr/>
          <a:lstStyle>
            <a:lvl1pPr>
              <a:defRPr/>
            </a:lvl1pPr>
            <a:extLst/>
          </a:lstStyle>
          <a:p>
            <a:pPr>
              <a:defRPr/>
            </a:pPr>
            <a:endParaRPr lang="en-US" altLang="en-US"/>
          </a:p>
        </p:txBody>
      </p:sp>
      <p:sp>
        <p:nvSpPr>
          <p:cNvPr id="5" name="Footer Placeholder 4">
            <a:extLst>
              <a:ext uri="{FF2B5EF4-FFF2-40B4-BE49-F238E27FC236}">
                <a16:creationId xmlns:a16="http://schemas.microsoft.com/office/drawing/2014/main" id="{68901B42-1BD4-45CB-9551-E48E1FE3BE9B}"/>
              </a:ext>
            </a:extLst>
          </p:cNvPr>
          <p:cNvSpPr>
            <a:spLocks noGrp="1"/>
          </p:cNvSpPr>
          <p:nvPr>
            <p:ph type="ftr" sz="quarter" idx="11"/>
          </p:nvPr>
        </p:nvSpPr>
        <p:spPr/>
        <p:txBody>
          <a:bodyPr/>
          <a:lstStyle>
            <a:lvl1pPr algn="r">
              <a:defRPr sz="1000">
                <a:solidFill>
                  <a:schemeClr val="tx1"/>
                </a:solidFill>
                <a:latin typeface="Times" panose="02020603050405020304" pitchFamily="18" charset="0"/>
              </a:defRPr>
            </a:lvl1pPr>
            <a:extLst/>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sp>
        <p:nvSpPr>
          <p:cNvPr id="6" name="Slide Number Placeholder 5">
            <a:extLst>
              <a:ext uri="{FF2B5EF4-FFF2-40B4-BE49-F238E27FC236}">
                <a16:creationId xmlns:a16="http://schemas.microsoft.com/office/drawing/2014/main" id="{8C252225-9F4B-4629-9BD7-40BD8AC1E96B}"/>
              </a:ext>
            </a:extLst>
          </p:cNvPr>
          <p:cNvSpPr>
            <a:spLocks noGrp="1"/>
          </p:cNvSpPr>
          <p:nvPr>
            <p:ph type="sldNum" sz="quarter" idx="12"/>
          </p:nvPr>
        </p:nvSpPr>
        <p:spPr/>
        <p:txBody>
          <a:bodyPr/>
          <a:lstStyle>
            <a:lvl1pPr>
              <a:defRPr/>
            </a:lvl1pPr>
            <a:extLst/>
          </a:lstStyle>
          <a:p>
            <a:pPr>
              <a:defRPr/>
            </a:pPr>
            <a:endParaRPr lang="en-US" altLang="en-US"/>
          </a:p>
        </p:txBody>
      </p:sp>
    </p:spTree>
    <p:extLst>
      <p:ext uri="{BB962C8B-B14F-4D97-AF65-F5344CB8AC3E}">
        <p14:creationId xmlns:p14="http://schemas.microsoft.com/office/powerpoint/2010/main" val="8858183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3">
            <a:extLst>
              <a:ext uri="{FF2B5EF4-FFF2-40B4-BE49-F238E27FC236}">
                <a16:creationId xmlns:a16="http://schemas.microsoft.com/office/drawing/2014/main" id="{BB9C2C46-DD8B-4F72-BEA7-D08822819BBD}"/>
              </a:ext>
            </a:extLst>
          </p:cNvPr>
          <p:cNvSpPr>
            <a:spLocks noGrp="1"/>
          </p:cNvSpPr>
          <p:nvPr>
            <p:ph type="dt" sz="half" idx="10"/>
          </p:nvPr>
        </p:nvSpPr>
        <p:spPr/>
        <p:txBody>
          <a:bodyPr/>
          <a:lstStyle>
            <a:lvl1pPr>
              <a:defRPr/>
            </a:lvl1pPr>
            <a:extLst/>
          </a:lstStyle>
          <a:p>
            <a:pPr>
              <a:defRPr/>
            </a:pPr>
            <a:endParaRPr lang="en-US" altLang="en-US"/>
          </a:p>
        </p:txBody>
      </p:sp>
      <p:sp>
        <p:nvSpPr>
          <p:cNvPr id="5" name="Footer Placeholder 4">
            <a:extLst>
              <a:ext uri="{FF2B5EF4-FFF2-40B4-BE49-F238E27FC236}">
                <a16:creationId xmlns:a16="http://schemas.microsoft.com/office/drawing/2014/main" id="{5BF926D3-2EEC-4AF4-BC0C-9233B2DCA3BE}"/>
              </a:ext>
            </a:extLst>
          </p:cNvPr>
          <p:cNvSpPr>
            <a:spLocks noGrp="1"/>
          </p:cNvSpPr>
          <p:nvPr>
            <p:ph type="ftr" sz="quarter" idx="11"/>
          </p:nvPr>
        </p:nvSpPr>
        <p:spPr/>
        <p:txBody>
          <a:bodyPr/>
          <a:lstStyle>
            <a:lvl1pPr algn="r">
              <a:defRPr sz="1000">
                <a:solidFill>
                  <a:schemeClr val="tx1"/>
                </a:solidFill>
                <a:latin typeface="Times" panose="02020603050405020304" pitchFamily="18" charset="0"/>
              </a:defRPr>
            </a:lvl1pPr>
            <a:extLst/>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sp>
        <p:nvSpPr>
          <p:cNvPr id="6" name="Slide Number Placeholder 5">
            <a:extLst>
              <a:ext uri="{FF2B5EF4-FFF2-40B4-BE49-F238E27FC236}">
                <a16:creationId xmlns:a16="http://schemas.microsoft.com/office/drawing/2014/main" id="{2746BB13-9FE7-4030-B51A-A9420CDE7448}"/>
              </a:ext>
            </a:extLst>
          </p:cNvPr>
          <p:cNvSpPr>
            <a:spLocks noGrp="1"/>
          </p:cNvSpPr>
          <p:nvPr>
            <p:ph type="sldNum" sz="quarter" idx="12"/>
          </p:nvPr>
        </p:nvSpPr>
        <p:spPr/>
        <p:txBody>
          <a:bodyPr/>
          <a:lstStyle>
            <a:lvl1pPr>
              <a:defRPr/>
            </a:lvl1pPr>
            <a:extLst/>
          </a:lstStyle>
          <a:p>
            <a:pPr>
              <a:defRPr/>
            </a:pPr>
            <a:endParaRPr lang="en-US" altLang="en-US"/>
          </a:p>
        </p:txBody>
      </p:sp>
    </p:spTree>
    <p:extLst>
      <p:ext uri="{BB962C8B-B14F-4D97-AF65-F5344CB8AC3E}">
        <p14:creationId xmlns:p14="http://schemas.microsoft.com/office/powerpoint/2010/main" val="31621438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63AE3A13-9B57-4569-AA89-38025E44DC59}"/>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11">
            <a:extLst>
              <a:ext uri="{FF2B5EF4-FFF2-40B4-BE49-F238E27FC236}">
                <a16:creationId xmlns:a16="http://schemas.microsoft.com/office/drawing/2014/main" id="{33FB6CA1-568A-4565-AA14-120868877ADD}"/>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F760D596-823E-4806-A2AD-06690A8532AF}"/>
              </a:ext>
            </a:extLst>
          </p:cNvPr>
          <p:cNvSpPr>
            <a:spLocks noGrp="1"/>
          </p:cNvSpPr>
          <p:nvPr>
            <p:ph type="dt" sz="half" idx="10"/>
          </p:nvPr>
        </p:nvSpPr>
        <p:spPr/>
        <p:txBody>
          <a:bodyPr/>
          <a:lstStyle>
            <a:lvl1pPr>
              <a:defRPr/>
            </a:lvl1pPr>
            <a:extLst/>
          </a:lstStyle>
          <a:p>
            <a:pPr>
              <a:defRPr/>
            </a:pPr>
            <a:endParaRPr lang="en-US" altLang="en-US"/>
          </a:p>
        </p:txBody>
      </p:sp>
      <p:sp>
        <p:nvSpPr>
          <p:cNvPr id="7" name="Footer Placeholder 4">
            <a:extLst>
              <a:ext uri="{FF2B5EF4-FFF2-40B4-BE49-F238E27FC236}">
                <a16:creationId xmlns:a16="http://schemas.microsoft.com/office/drawing/2014/main" id="{2EC3C36F-086B-499F-924C-ED9665DECCF8}"/>
              </a:ext>
            </a:extLst>
          </p:cNvPr>
          <p:cNvSpPr>
            <a:spLocks noGrp="1"/>
          </p:cNvSpPr>
          <p:nvPr>
            <p:ph type="ftr" sz="quarter" idx="11"/>
          </p:nvPr>
        </p:nvSpPr>
        <p:spPr/>
        <p:txBody>
          <a:bodyPr/>
          <a:lstStyle>
            <a:lvl1pPr algn="r">
              <a:defRPr sz="1000">
                <a:solidFill>
                  <a:schemeClr val="tx1"/>
                </a:solidFill>
                <a:latin typeface="Times" panose="02020603050405020304" pitchFamily="18" charset="0"/>
              </a:defRPr>
            </a:lvl1pPr>
            <a:extLst/>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sp>
        <p:nvSpPr>
          <p:cNvPr id="8" name="Slide Number Placeholder 5">
            <a:extLst>
              <a:ext uri="{FF2B5EF4-FFF2-40B4-BE49-F238E27FC236}">
                <a16:creationId xmlns:a16="http://schemas.microsoft.com/office/drawing/2014/main" id="{31623460-A59F-4B87-8B8F-5E1F2590F077}"/>
              </a:ext>
            </a:extLst>
          </p:cNvPr>
          <p:cNvSpPr>
            <a:spLocks noGrp="1"/>
          </p:cNvSpPr>
          <p:nvPr>
            <p:ph type="sldNum" sz="quarter" idx="12"/>
          </p:nvPr>
        </p:nvSpPr>
        <p:spPr/>
        <p:txBody>
          <a:bodyPr/>
          <a:lstStyle>
            <a:lvl1pPr>
              <a:defRPr/>
            </a:lvl1pPr>
            <a:extLst/>
          </a:lstStyle>
          <a:p>
            <a:pPr>
              <a:defRPr/>
            </a:pPr>
            <a:endParaRPr lang="en-US" altLang="en-US"/>
          </a:p>
        </p:txBody>
      </p:sp>
    </p:spTree>
    <p:extLst>
      <p:ext uri="{BB962C8B-B14F-4D97-AF65-F5344CB8AC3E}">
        <p14:creationId xmlns:p14="http://schemas.microsoft.com/office/powerpoint/2010/main" val="4093026445"/>
      </p:ext>
    </p:extLst>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CFF4BF50-D75B-4369-9CF0-C7F097EC5A66}"/>
              </a:ext>
            </a:extLst>
          </p:cNvPr>
          <p:cNvSpPr>
            <a:spLocks noGrp="1"/>
          </p:cNvSpPr>
          <p:nvPr>
            <p:ph type="dt" sz="half" idx="10"/>
          </p:nvPr>
        </p:nvSpPr>
        <p:spPr/>
        <p:txBody>
          <a:bodyPr/>
          <a:lstStyle>
            <a:lvl1pPr>
              <a:defRPr/>
            </a:lvl1pPr>
            <a:extLst/>
          </a:lstStyle>
          <a:p>
            <a:pPr>
              <a:defRPr/>
            </a:pPr>
            <a:endParaRPr lang="en-US" altLang="en-US"/>
          </a:p>
        </p:txBody>
      </p:sp>
      <p:sp>
        <p:nvSpPr>
          <p:cNvPr id="6" name="Footer Placeholder 5">
            <a:extLst>
              <a:ext uri="{FF2B5EF4-FFF2-40B4-BE49-F238E27FC236}">
                <a16:creationId xmlns:a16="http://schemas.microsoft.com/office/drawing/2014/main" id="{2C36CA00-A507-4861-AF5A-0535B253E023}"/>
              </a:ext>
            </a:extLst>
          </p:cNvPr>
          <p:cNvSpPr>
            <a:spLocks noGrp="1"/>
          </p:cNvSpPr>
          <p:nvPr>
            <p:ph type="ftr" sz="quarter" idx="11"/>
          </p:nvPr>
        </p:nvSpPr>
        <p:spPr/>
        <p:txBody>
          <a:bodyPr/>
          <a:lstStyle>
            <a:lvl1pPr algn="r">
              <a:defRPr sz="1000">
                <a:solidFill>
                  <a:schemeClr val="tx1"/>
                </a:solidFill>
                <a:latin typeface="Times" panose="02020603050405020304" pitchFamily="18" charset="0"/>
              </a:defRPr>
            </a:lvl1pPr>
            <a:extLst/>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sp>
        <p:nvSpPr>
          <p:cNvPr id="7" name="Slide Number Placeholder 6">
            <a:extLst>
              <a:ext uri="{FF2B5EF4-FFF2-40B4-BE49-F238E27FC236}">
                <a16:creationId xmlns:a16="http://schemas.microsoft.com/office/drawing/2014/main" id="{255D6C5A-8B5D-4472-87E3-2168643D62B8}"/>
              </a:ext>
            </a:extLst>
          </p:cNvPr>
          <p:cNvSpPr>
            <a:spLocks noGrp="1"/>
          </p:cNvSpPr>
          <p:nvPr>
            <p:ph type="sldNum" sz="quarter" idx="12"/>
          </p:nvPr>
        </p:nvSpPr>
        <p:spPr/>
        <p:txBody>
          <a:bodyPr/>
          <a:lstStyle>
            <a:lvl1pPr>
              <a:defRPr/>
            </a:lvl1pPr>
            <a:extLst/>
          </a:lstStyle>
          <a:p>
            <a:pPr>
              <a:defRPr/>
            </a:pPr>
            <a:endParaRPr lang="en-US" altLang="en-US"/>
          </a:p>
        </p:txBody>
      </p:sp>
    </p:spTree>
    <p:extLst>
      <p:ext uri="{BB962C8B-B14F-4D97-AF65-F5344CB8AC3E}">
        <p14:creationId xmlns:p14="http://schemas.microsoft.com/office/powerpoint/2010/main" val="4247542135"/>
      </p:ext>
    </p:extLst>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A1AFA9-EF3A-4D76-BBA4-651F846413C2}"/>
              </a:ext>
            </a:extLst>
          </p:cNvPr>
          <p:cNvSpPr>
            <a:spLocks noGrp="1"/>
          </p:cNvSpPr>
          <p:nvPr>
            <p:ph type="dt" sz="half" idx="10"/>
          </p:nvPr>
        </p:nvSpPr>
        <p:spPr/>
        <p:txBody>
          <a:bodyPr/>
          <a:lstStyle>
            <a:lvl1pPr>
              <a:defRPr/>
            </a:lvl1pPr>
            <a:extLst/>
          </a:lstStyle>
          <a:p>
            <a:pPr>
              <a:defRPr/>
            </a:pPr>
            <a:endParaRPr lang="en-US" altLang="en-US"/>
          </a:p>
        </p:txBody>
      </p:sp>
      <p:sp>
        <p:nvSpPr>
          <p:cNvPr id="8" name="Footer Placeholder 7">
            <a:extLst>
              <a:ext uri="{FF2B5EF4-FFF2-40B4-BE49-F238E27FC236}">
                <a16:creationId xmlns:a16="http://schemas.microsoft.com/office/drawing/2014/main" id="{371CD9BD-ABBF-42A8-A007-95EF4F41766B}"/>
              </a:ext>
            </a:extLst>
          </p:cNvPr>
          <p:cNvSpPr>
            <a:spLocks noGrp="1"/>
          </p:cNvSpPr>
          <p:nvPr>
            <p:ph type="ftr" sz="quarter" idx="11"/>
          </p:nvPr>
        </p:nvSpPr>
        <p:spPr/>
        <p:txBody>
          <a:bodyPr/>
          <a:lstStyle>
            <a:lvl1pPr algn="r">
              <a:defRPr sz="1000">
                <a:solidFill>
                  <a:schemeClr val="tx1"/>
                </a:solidFill>
                <a:latin typeface="Times" panose="02020603050405020304" pitchFamily="18" charset="0"/>
              </a:defRPr>
            </a:lvl1pPr>
            <a:extLst/>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sp>
        <p:nvSpPr>
          <p:cNvPr id="9" name="Slide Number Placeholder 8">
            <a:extLst>
              <a:ext uri="{FF2B5EF4-FFF2-40B4-BE49-F238E27FC236}">
                <a16:creationId xmlns:a16="http://schemas.microsoft.com/office/drawing/2014/main" id="{A2924D60-66B3-4EA5-888A-E6DA33C8DC47}"/>
              </a:ext>
            </a:extLst>
          </p:cNvPr>
          <p:cNvSpPr>
            <a:spLocks noGrp="1"/>
          </p:cNvSpPr>
          <p:nvPr>
            <p:ph type="sldNum" sz="quarter" idx="12"/>
          </p:nvPr>
        </p:nvSpPr>
        <p:spPr/>
        <p:txBody>
          <a:bodyPr/>
          <a:lstStyle>
            <a:lvl1pPr>
              <a:defRPr/>
            </a:lvl1pPr>
            <a:extLst/>
          </a:lstStyle>
          <a:p>
            <a:pPr>
              <a:defRPr/>
            </a:pPr>
            <a:endParaRPr lang="en-US" altLang="en-US"/>
          </a:p>
        </p:txBody>
      </p:sp>
    </p:spTree>
    <p:extLst>
      <p:ext uri="{BB962C8B-B14F-4D97-AF65-F5344CB8AC3E}">
        <p14:creationId xmlns:p14="http://schemas.microsoft.com/office/powerpoint/2010/main" val="693245683"/>
      </p:ext>
    </p:extLst>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46FEFF61-7A3B-4AA6-9767-96CC5DA16A99}"/>
              </a:ext>
            </a:extLst>
          </p:cNvPr>
          <p:cNvSpPr>
            <a:spLocks noGrp="1"/>
          </p:cNvSpPr>
          <p:nvPr>
            <p:ph type="dt" sz="half" idx="10"/>
          </p:nvPr>
        </p:nvSpPr>
        <p:spPr/>
        <p:txBody>
          <a:bodyPr/>
          <a:lstStyle>
            <a:lvl1pPr>
              <a:defRPr/>
            </a:lvl1pPr>
            <a:extLst/>
          </a:lstStyle>
          <a:p>
            <a:pPr>
              <a:defRPr/>
            </a:pPr>
            <a:endParaRPr lang="en-US" altLang="en-US"/>
          </a:p>
        </p:txBody>
      </p:sp>
      <p:sp>
        <p:nvSpPr>
          <p:cNvPr id="4" name="Footer Placeholder 3">
            <a:extLst>
              <a:ext uri="{FF2B5EF4-FFF2-40B4-BE49-F238E27FC236}">
                <a16:creationId xmlns:a16="http://schemas.microsoft.com/office/drawing/2014/main" id="{80E72E48-9291-489C-905A-EB9412D61968}"/>
              </a:ext>
            </a:extLst>
          </p:cNvPr>
          <p:cNvSpPr>
            <a:spLocks noGrp="1"/>
          </p:cNvSpPr>
          <p:nvPr>
            <p:ph type="ftr" sz="quarter" idx="11"/>
          </p:nvPr>
        </p:nvSpPr>
        <p:spPr/>
        <p:txBody>
          <a:bodyPr/>
          <a:lstStyle>
            <a:lvl1pPr algn="r">
              <a:defRPr sz="1000">
                <a:solidFill>
                  <a:schemeClr val="tx1"/>
                </a:solidFill>
                <a:latin typeface="Times" panose="02020603050405020304" pitchFamily="18" charset="0"/>
              </a:defRPr>
            </a:lvl1pPr>
            <a:extLst/>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sp>
        <p:nvSpPr>
          <p:cNvPr id="5" name="Slide Number Placeholder 4">
            <a:extLst>
              <a:ext uri="{FF2B5EF4-FFF2-40B4-BE49-F238E27FC236}">
                <a16:creationId xmlns:a16="http://schemas.microsoft.com/office/drawing/2014/main" id="{813E5198-8B6A-45F0-9F23-1857797F9527}"/>
              </a:ext>
            </a:extLst>
          </p:cNvPr>
          <p:cNvSpPr>
            <a:spLocks noGrp="1"/>
          </p:cNvSpPr>
          <p:nvPr>
            <p:ph type="sldNum" sz="quarter" idx="12"/>
          </p:nvPr>
        </p:nvSpPr>
        <p:spPr/>
        <p:txBody>
          <a:bodyPr/>
          <a:lstStyle>
            <a:lvl1pPr>
              <a:defRPr/>
            </a:lvl1pPr>
            <a:extLst/>
          </a:lstStyle>
          <a:p>
            <a:pPr>
              <a:defRPr/>
            </a:pPr>
            <a:endParaRPr lang="en-US" altLang="en-US"/>
          </a:p>
        </p:txBody>
      </p:sp>
    </p:spTree>
    <p:extLst>
      <p:ext uri="{BB962C8B-B14F-4D97-AF65-F5344CB8AC3E}">
        <p14:creationId xmlns:p14="http://schemas.microsoft.com/office/powerpoint/2010/main" val="374080906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E10F87-A146-454F-8CB9-4C2538051ED9}"/>
              </a:ext>
            </a:extLst>
          </p:cNvPr>
          <p:cNvSpPr>
            <a:spLocks noGrp="1"/>
          </p:cNvSpPr>
          <p:nvPr>
            <p:ph type="dt" sz="half" idx="10"/>
          </p:nvPr>
        </p:nvSpPr>
        <p:spPr/>
        <p:txBody>
          <a:bodyPr/>
          <a:lstStyle>
            <a:lvl1pPr>
              <a:defRPr/>
            </a:lvl1pPr>
            <a:extLst/>
          </a:lstStyle>
          <a:p>
            <a:pPr>
              <a:defRPr/>
            </a:pPr>
            <a:endParaRPr lang="en-US" altLang="en-US"/>
          </a:p>
        </p:txBody>
      </p:sp>
      <p:sp>
        <p:nvSpPr>
          <p:cNvPr id="3" name="Footer Placeholder 2">
            <a:extLst>
              <a:ext uri="{FF2B5EF4-FFF2-40B4-BE49-F238E27FC236}">
                <a16:creationId xmlns:a16="http://schemas.microsoft.com/office/drawing/2014/main" id="{4DD16B9B-2AFF-4DFB-A064-21C7A1C47BE9}"/>
              </a:ext>
            </a:extLst>
          </p:cNvPr>
          <p:cNvSpPr>
            <a:spLocks noGrp="1"/>
          </p:cNvSpPr>
          <p:nvPr>
            <p:ph type="ftr" sz="quarter" idx="11"/>
          </p:nvPr>
        </p:nvSpPr>
        <p:spPr/>
        <p:txBody>
          <a:bodyPr/>
          <a:lstStyle>
            <a:lvl1pPr algn="r">
              <a:defRPr sz="1000">
                <a:solidFill>
                  <a:schemeClr val="tx1"/>
                </a:solidFill>
                <a:latin typeface="Times" panose="02020603050405020304" pitchFamily="18" charset="0"/>
              </a:defRPr>
            </a:lvl1pPr>
            <a:extLst/>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sp>
        <p:nvSpPr>
          <p:cNvPr id="4" name="Slide Number Placeholder 3">
            <a:extLst>
              <a:ext uri="{FF2B5EF4-FFF2-40B4-BE49-F238E27FC236}">
                <a16:creationId xmlns:a16="http://schemas.microsoft.com/office/drawing/2014/main" id="{87257694-72AE-4C11-B9AC-66D2B7C810B2}"/>
              </a:ext>
            </a:extLst>
          </p:cNvPr>
          <p:cNvSpPr>
            <a:spLocks noGrp="1"/>
          </p:cNvSpPr>
          <p:nvPr>
            <p:ph type="sldNum" sz="quarter" idx="12"/>
          </p:nvPr>
        </p:nvSpPr>
        <p:spPr/>
        <p:txBody>
          <a:bodyPr/>
          <a:lstStyle>
            <a:lvl1pPr>
              <a:defRPr/>
            </a:lvl1pPr>
            <a:extLst/>
          </a:lstStyle>
          <a:p>
            <a:pPr>
              <a:defRPr/>
            </a:pPr>
            <a:endParaRPr lang="en-US" altLang="en-US"/>
          </a:p>
        </p:txBody>
      </p:sp>
    </p:spTree>
    <p:extLst>
      <p:ext uri="{BB962C8B-B14F-4D97-AF65-F5344CB8AC3E}">
        <p14:creationId xmlns:p14="http://schemas.microsoft.com/office/powerpoint/2010/main" val="56643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5FF144-E12B-4E17-8586-12B57C92FCD7}"/>
              </a:ext>
            </a:extLst>
          </p:cNvPr>
          <p:cNvSpPr>
            <a:spLocks noGrp="1"/>
          </p:cNvSpPr>
          <p:nvPr>
            <p:ph type="dt" sz="half" idx="10"/>
          </p:nvPr>
        </p:nvSpPr>
        <p:spPr/>
        <p:txBody>
          <a:bodyPr/>
          <a:lstStyle>
            <a:lvl1pPr>
              <a:defRPr/>
            </a:lvl1pPr>
            <a:extLst/>
          </a:lstStyle>
          <a:p>
            <a:pPr>
              <a:defRPr/>
            </a:pPr>
            <a:endParaRPr lang="en-US" altLang="en-US"/>
          </a:p>
        </p:txBody>
      </p:sp>
      <p:sp>
        <p:nvSpPr>
          <p:cNvPr id="6" name="Footer Placeholder 5">
            <a:extLst>
              <a:ext uri="{FF2B5EF4-FFF2-40B4-BE49-F238E27FC236}">
                <a16:creationId xmlns:a16="http://schemas.microsoft.com/office/drawing/2014/main" id="{F715F0FD-5DD0-4A2A-B908-1AB16668E95F}"/>
              </a:ext>
            </a:extLst>
          </p:cNvPr>
          <p:cNvSpPr>
            <a:spLocks noGrp="1"/>
          </p:cNvSpPr>
          <p:nvPr>
            <p:ph type="ftr" sz="quarter" idx="11"/>
          </p:nvPr>
        </p:nvSpPr>
        <p:spPr/>
        <p:txBody>
          <a:bodyPr/>
          <a:lstStyle>
            <a:lvl1pPr algn="r">
              <a:defRPr sz="1000">
                <a:solidFill>
                  <a:schemeClr val="tx1"/>
                </a:solidFill>
                <a:latin typeface="Times" panose="02020603050405020304" pitchFamily="18" charset="0"/>
              </a:defRPr>
            </a:lvl1pPr>
            <a:extLst/>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sp>
        <p:nvSpPr>
          <p:cNvPr id="7" name="Slide Number Placeholder 6">
            <a:extLst>
              <a:ext uri="{FF2B5EF4-FFF2-40B4-BE49-F238E27FC236}">
                <a16:creationId xmlns:a16="http://schemas.microsoft.com/office/drawing/2014/main" id="{34DB58A0-B6F4-4DA0-B858-BA23F16212EE}"/>
              </a:ext>
            </a:extLst>
          </p:cNvPr>
          <p:cNvSpPr>
            <a:spLocks noGrp="1"/>
          </p:cNvSpPr>
          <p:nvPr>
            <p:ph type="sldNum" sz="quarter" idx="12"/>
          </p:nvPr>
        </p:nvSpPr>
        <p:spPr/>
        <p:txBody>
          <a:bodyPr/>
          <a:lstStyle>
            <a:lvl1pPr>
              <a:defRPr/>
            </a:lvl1pPr>
            <a:extLst/>
          </a:lstStyle>
          <a:p>
            <a:pPr>
              <a:defRPr/>
            </a:pPr>
            <a:endParaRPr lang="en-US" altLang="en-US"/>
          </a:p>
        </p:txBody>
      </p:sp>
    </p:spTree>
    <p:extLst>
      <p:ext uri="{BB962C8B-B14F-4D97-AF65-F5344CB8AC3E}">
        <p14:creationId xmlns:p14="http://schemas.microsoft.com/office/powerpoint/2010/main" val="3231261160"/>
      </p:ext>
    </p:extLst>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8501EE69-34AB-427C-A005-3D0F8207C8C1}"/>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a:extLst>
              <a:ext uri="{FF2B5EF4-FFF2-40B4-BE49-F238E27FC236}">
                <a16:creationId xmlns:a16="http://schemas.microsoft.com/office/drawing/2014/main" id="{36DC369E-83DE-4532-A284-1640B8F9FF8B}"/>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id="{2783412A-4642-45D1-B1CB-14323D271858}"/>
              </a:ext>
            </a:extLst>
          </p:cNvPr>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a:extLst>
              <a:ext uri="{FF2B5EF4-FFF2-40B4-BE49-F238E27FC236}">
                <a16:creationId xmlns:a16="http://schemas.microsoft.com/office/drawing/2014/main" id="{DCE2E998-87EE-41BD-9ED8-880E975EAD50}"/>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a:extLst>
              <a:ext uri="{FF2B5EF4-FFF2-40B4-BE49-F238E27FC236}">
                <a16:creationId xmlns:a16="http://schemas.microsoft.com/office/drawing/2014/main" id="{033D5C76-CD37-4B65-9341-990211CCF1C6}"/>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19">
            <a:extLst>
              <a:ext uri="{FF2B5EF4-FFF2-40B4-BE49-F238E27FC236}">
                <a16:creationId xmlns:a16="http://schemas.microsoft.com/office/drawing/2014/main" id="{5357DE12-6E11-4540-963C-7842F87866B4}"/>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4F8A5338-05C0-4D58-85CF-7EBDA197CE61}"/>
              </a:ext>
            </a:extLst>
          </p:cNvPr>
          <p:cNvSpPr>
            <a:spLocks noGrp="1"/>
          </p:cNvSpPr>
          <p:nvPr>
            <p:ph type="dt" sz="half" idx="10"/>
          </p:nvPr>
        </p:nvSpPr>
        <p:spPr/>
        <p:txBody>
          <a:bodyPr/>
          <a:lstStyle>
            <a:lvl1pPr>
              <a:defRPr>
                <a:solidFill>
                  <a:schemeClr val="tx1"/>
                </a:solidFill>
              </a:defRPr>
            </a:lvl1pPr>
            <a:extLst/>
          </a:lstStyle>
          <a:p>
            <a:pPr>
              <a:defRPr/>
            </a:pPr>
            <a:endParaRPr lang="en-US" altLang="en-US"/>
          </a:p>
        </p:txBody>
      </p:sp>
      <p:sp>
        <p:nvSpPr>
          <p:cNvPr id="12" name="Footer Placeholder 5">
            <a:extLst>
              <a:ext uri="{FF2B5EF4-FFF2-40B4-BE49-F238E27FC236}">
                <a16:creationId xmlns:a16="http://schemas.microsoft.com/office/drawing/2014/main" id="{C7CA27D2-1E68-4873-9974-0869EE92EF81}"/>
              </a:ext>
            </a:extLst>
          </p:cNvPr>
          <p:cNvSpPr>
            <a:spLocks noGrp="1"/>
          </p:cNvSpPr>
          <p:nvPr>
            <p:ph type="ftr" sz="quarter" idx="11"/>
          </p:nvPr>
        </p:nvSpPr>
        <p:spPr/>
        <p:txBody>
          <a:bodyPr/>
          <a:lstStyle>
            <a:lvl1pPr algn="r">
              <a:defRPr sz="1000">
                <a:solidFill>
                  <a:schemeClr val="tx1"/>
                </a:solidFill>
                <a:latin typeface="Times" panose="02020603050405020304" pitchFamily="18" charset="0"/>
              </a:defRPr>
            </a:lvl1pPr>
            <a:extLst/>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sp>
        <p:nvSpPr>
          <p:cNvPr id="13" name="Slide Number Placeholder 6">
            <a:extLst>
              <a:ext uri="{FF2B5EF4-FFF2-40B4-BE49-F238E27FC236}">
                <a16:creationId xmlns:a16="http://schemas.microsoft.com/office/drawing/2014/main" id="{C64E87D2-5813-44AA-A782-F5E386282356}"/>
              </a:ext>
            </a:extLst>
          </p:cNvPr>
          <p:cNvSpPr>
            <a:spLocks noGrp="1"/>
          </p:cNvSpPr>
          <p:nvPr>
            <p:ph type="sldNum" sz="quarter" idx="12"/>
          </p:nvPr>
        </p:nvSpPr>
        <p:spPr/>
        <p:txBody>
          <a:bodyPr/>
          <a:lstStyle>
            <a:lvl1pPr>
              <a:defRPr>
                <a:solidFill>
                  <a:schemeClr val="tx1"/>
                </a:solidFill>
              </a:defRPr>
            </a:lvl1pPr>
            <a:extLst/>
          </a:lstStyle>
          <a:p>
            <a:pPr>
              <a:defRPr/>
            </a:pPr>
            <a:endParaRPr lang="en-US" altLang="en-US"/>
          </a:p>
        </p:txBody>
      </p:sp>
    </p:spTree>
    <p:extLst>
      <p:ext uri="{BB962C8B-B14F-4D97-AF65-F5344CB8AC3E}">
        <p14:creationId xmlns:p14="http://schemas.microsoft.com/office/powerpoint/2010/main" val="1055680460"/>
      </p:ext>
    </p:extLst>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06B6CFD5-2287-4245-A033-A64FB48A64BD}"/>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a:extLst>
              <a:ext uri="{FF2B5EF4-FFF2-40B4-BE49-F238E27FC236}">
                <a16:creationId xmlns:a16="http://schemas.microsoft.com/office/drawing/2014/main" id="{9E4A8E23-E5D1-4BDC-B88F-F841CCA5E7A3}"/>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5A4924A0-1B64-46D8-8765-C31BF485E7F1}"/>
              </a:ext>
            </a:extLst>
          </p:cNvPr>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a:extLst>
              <a:ext uri="{FF2B5EF4-FFF2-40B4-BE49-F238E27FC236}">
                <a16:creationId xmlns:a16="http://schemas.microsoft.com/office/drawing/2014/main" id="{B097CEAE-9FE4-4C02-86DF-AB0809796DD0}"/>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4BC1F99A-58EF-4710-B721-755A30D144EF}"/>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30" name="Text Placeholder 29">
            <a:extLst>
              <a:ext uri="{FF2B5EF4-FFF2-40B4-BE49-F238E27FC236}">
                <a16:creationId xmlns:a16="http://schemas.microsoft.com/office/drawing/2014/main" id="{CDFCE3CD-C3E0-45F9-943C-E7D11213B2C1}"/>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3B4EE7E6-C912-4437-9211-3905FFFC6217}"/>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ltLang="en-US"/>
          </a:p>
        </p:txBody>
      </p:sp>
      <p:sp>
        <p:nvSpPr>
          <p:cNvPr id="22" name="Footer Placeholder 21">
            <a:extLst>
              <a:ext uri="{FF2B5EF4-FFF2-40B4-BE49-F238E27FC236}">
                <a16:creationId xmlns:a16="http://schemas.microsoft.com/office/drawing/2014/main" id="{8D7B54EA-3D82-46CE-B850-BE582BB85A86}"/>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altLang="en-US"/>
              <a:t>Copyright </a:t>
            </a:r>
            <a:r>
              <a:rPr lang="en-US" altLang="en-US">
                <a:latin typeface="Symbol" pitchFamily="18" charset="2"/>
              </a:rPr>
              <a:t>ã2002 </a:t>
            </a:r>
            <a:r>
              <a:rPr lang="en-US" altLang="en-US"/>
              <a:t>Progressive Business Publications</a:t>
            </a:r>
            <a:endParaRPr lang="en-US" altLang="en-US" sz="1200"/>
          </a:p>
          <a:p>
            <a:pPr>
              <a:defRPr/>
            </a:pPr>
            <a:endParaRPr lang="en-US" altLang="en-US"/>
          </a:p>
        </p:txBody>
      </p:sp>
      <p:sp>
        <p:nvSpPr>
          <p:cNvPr id="18" name="Slide Number Placeholder 17">
            <a:extLst>
              <a:ext uri="{FF2B5EF4-FFF2-40B4-BE49-F238E27FC236}">
                <a16:creationId xmlns:a16="http://schemas.microsoft.com/office/drawing/2014/main" id="{5EC7B8A5-4B6B-48F3-984C-A189D9BF9080}"/>
              </a:ext>
            </a:extLst>
          </p:cNvPr>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
                                            <p:txEl>
                                              <p:pRg st="1" end="1"/>
                                            </p:txEl>
                                          </p:spTgt>
                                        </p:tgtEl>
                                        <p:attrNameLst>
                                          <p:attrName>style.visibility</p:attrName>
                                        </p:attrNameLst>
                                      </p:cBhvr>
                                      <p:to>
                                        <p:strVal val="visible"/>
                                      </p:to>
                                    </p:set>
                                    <p:anim calcmode="lin" valueType="num">
                                      <p:cBhvr additive="base">
                                        <p:cTn id="13" dur="500" fill="hold"/>
                                        <p:tgtEl>
                                          <p:spTgt spid="3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 calcmode="lin" valueType="num">
                                      <p:cBhvr additive="base">
                                        <p:cTn id="17" dur="500" fill="hold"/>
                                        <p:tgtEl>
                                          <p:spTgt spid="3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anim calcmode="lin" valueType="num">
                                      <p:cBhvr additive="base">
                                        <p:cTn id="21" dur="500" fill="hold"/>
                                        <p:tgtEl>
                                          <p:spTgt spid="3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0">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0">
                                            <p:txEl>
                                              <p:pRg st="4" end="4"/>
                                            </p:txEl>
                                          </p:spTgt>
                                        </p:tgtEl>
                                        <p:attrNameLst>
                                          <p:attrName>style.visibility</p:attrName>
                                        </p:attrNameLst>
                                      </p:cBhvr>
                                      <p:to>
                                        <p:strVal val="visible"/>
                                      </p:to>
                                    </p:set>
                                    <p:anim calcmode="lin" valueType="num">
                                      <p:cBhvr additive="base">
                                        <p:cTn id="25" dur="500" fill="hold"/>
                                        <p:tgtEl>
                                          <p:spTgt spid="3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2" autoUpdateAnimBg="0">
        <p:tmplLst>
          <p:tmpl lvl="1">
            <p:tnLst>
              <p:par>
                <p:cTn presetID="2" presetClass="entr" presetSubtype="8"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hyperlink" Target="http://www.ansi.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1.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8324A95D-3158-4176-8E6A-D9528FF9981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r>
              <a:rPr lang="en-US" altLang="en-US" sz="1000">
                <a:solidFill>
                  <a:srgbClr val="FFFFFF"/>
                </a:solidFill>
                <a:latin typeface="Arial" panose="020B0604020202020204" pitchFamily="34" charset="0"/>
              </a:rPr>
              <a:t>Copyright </a:t>
            </a:r>
            <a:r>
              <a:rPr lang="en-US" altLang="en-US" sz="1000">
                <a:solidFill>
                  <a:srgbClr val="FFFFFF"/>
                </a:solidFill>
                <a:latin typeface="Symbol" panose="05050102010706020507" pitchFamily="18" charset="2"/>
              </a:rPr>
              <a:t>ã2002 </a:t>
            </a:r>
            <a:r>
              <a:rPr lang="en-US" altLang="en-US" sz="1000">
                <a:solidFill>
                  <a:srgbClr val="FFFFFF"/>
                </a:solidFill>
                <a:latin typeface="Arial" panose="020B0604020202020204" pitchFamily="34" charset="0"/>
              </a:rPr>
              <a:t>Progressive Business Publications</a:t>
            </a:r>
            <a:endParaRPr lang="en-US" altLang="en-US" sz="1200">
              <a:solidFill>
                <a:srgbClr val="FFFFFF"/>
              </a:solidFill>
              <a:latin typeface="Arial" panose="020B0604020202020204" pitchFamily="34" charset="0"/>
            </a:endParaRPr>
          </a:p>
          <a:p>
            <a:pPr algn="ctr"/>
            <a:endParaRPr lang="en-US" altLang="en-US" sz="1400"/>
          </a:p>
        </p:txBody>
      </p:sp>
      <p:sp>
        <p:nvSpPr>
          <p:cNvPr id="234498" name="Rectangle 2">
            <a:extLst>
              <a:ext uri="{FF2B5EF4-FFF2-40B4-BE49-F238E27FC236}">
                <a16:creationId xmlns:a16="http://schemas.microsoft.com/office/drawing/2014/main" id="{B318D2C4-A4B8-40C7-8D41-2CF788B7DD8F}"/>
              </a:ext>
            </a:extLst>
          </p:cNvPr>
          <p:cNvSpPr>
            <a:spLocks noGrp="1" noChangeArrowheads="1"/>
          </p:cNvSpPr>
          <p:nvPr>
            <p:ph type="title"/>
          </p:nvPr>
        </p:nvSpPr>
        <p:spPr>
          <a:xfrm>
            <a:off x="0" y="457200"/>
            <a:ext cx="9144000" cy="1143000"/>
          </a:xfrm>
        </p:spPr>
        <p:txBody>
          <a:bodyPr/>
          <a:lstStyle/>
          <a:p>
            <a:pPr algn="ctr" eaLnBrk="1" fontAlgn="auto" hangingPunct="1">
              <a:spcAft>
                <a:spcPts val="0"/>
              </a:spcAft>
              <a:defRPr/>
            </a:pPr>
            <a:r>
              <a:rPr lang="en-US" altLang="en-US" sz="5000" dirty="0">
                <a:solidFill>
                  <a:schemeClr val="tx1"/>
                </a:solidFill>
                <a:effectLst/>
                <a:latin typeface="Arial" pitchFamily="34" charset="0"/>
                <a:cs typeface="Arial" pitchFamily="34" charset="0"/>
              </a:rPr>
              <a:t>Ladder Safety</a:t>
            </a:r>
            <a:endParaRPr lang="en-US" sz="5000" dirty="0">
              <a:solidFill>
                <a:schemeClr val="tx1"/>
              </a:solidFill>
              <a:effectLst/>
              <a:latin typeface="Arial" pitchFamily="34" charset="0"/>
              <a:cs typeface="Arial" pitchFamily="34" charset="0"/>
            </a:endParaRPr>
          </a:p>
        </p:txBody>
      </p:sp>
      <p:pic>
        <p:nvPicPr>
          <p:cNvPr id="15364" name="Picture 4" descr="FALL274">
            <a:extLst>
              <a:ext uri="{FF2B5EF4-FFF2-40B4-BE49-F238E27FC236}">
                <a16:creationId xmlns:a16="http://schemas.microsoft.com/office/drawing/2014/main" id="{1617AD2B-A375-42E2-BF01-50157C27C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23900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1F8D88-FC21-4071-8FC5-8A0A7C45224C}"/>
              </a:ext>
            </a:extLst>
          </p:cNvPr>
          <p:cNvSpPr>
            <a:spLocks noGrp="1"/>
          </p:cNvSpPr>
          <p:nvPr>
            <p:ph type="ftr" sz="quarter" idx="11"/>
          </p:nvPr>
        </p:nvSpPr>
        <p:spPr/>
        <p:txBody>
          <a:bodyPr/>
          <a:lstStyle/>
          <a:p>
            <a:pPr>
              <a:defRPr/>
            </a:pPr>
            <a:r>
              <a:rPr lang="en-US" altLang="en-US" dirty="0">
                <a:solidFill>
                  <a:srgbClr val="FFFFFF"/>
                </a:solidFill>
                <a:latin typeface="+mj-lt"/>
              </a:rPr>
              <a:t>Copyright </a:t>
            </a:r>
            <a:r>
              <a:rPr lang="en-US" altLang="en-US" dirty="0">
                <a:solidFill>
                  <a:srgbClr val="FFFFFF"/>
                </a:solidFill>
                <a:latin typeface="Symbol" pitchFamily="18" charset="2"/>
              </a:rPr>
              <a:t>ã2002 </a:t>
            </a:r>
            <a:r>
              <a:rPr lang="en-US" altLang="en-US" dirty="0">
                <a:solidFill>
                  <a:srgbClr val="FFFFFF"/>
                </a:solidFill>
                <a:latin typeface="+mj-lt"/>
              </a:rPr>
              <a:t>Progressive Business Publications</a:t>
            </a:r>
            <a:endParaRPr lang="en-US" altLang="en-US" sz="1200" dirty="0">
              <a:solidFill>
                <a:srgbClr val="FFFFFF"/>
              </a:solidFill>
              <a:latin typeface="+mj-lt"/>
            </a:endParaRPr>
          </a:p>
          <a:p>
            <a:pPr algn="ctr">
              <a:defRPr/>
            </a:pPr>
            <a:endParaRPr lang="en-US" altLang="en-US" sz="1400" dirty="0"/>
          </a:p>
        </p:txBody>
      </p:sp>
      <p:sp>
        <p:nvSpPr>
          <p:cNvPr id="27651" name="Rectangle 5">
            <a:extLst>
              <a:ext uri="{FF2B5EF4-FFF2-40B4-BE49-F238E27FC236}">
                <a16:creationId xmlns:a16="http://schemas.microsoft.com/office/drawing/2014/main" id="{596D1196-BBDD-40CE-B024-EBD570B353B9}"/>
              </a:ext>
            </a:extLst>
          </p:cNvPr>
          <p:cNvSpPr>
            <a:spLocks noGrp="1" noChangeArrowheads="1"/>
          </p:cNvSpPr>
          <p:nvPr>
            <p:ph sz="quarter" idx="4"/>
          </p:nvPr>
        </p:nvSpPr>
        <p:spPr>
          <a:xfrm>
            <a:off x="2362200" y="1444625"/>
            <a:ext cx="6324600" cy="4956175"/>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eaLnBrk="1" hangingPunct="1">
              <a:spcBef>
                <a:spcPct val="0"/>
              </a:spcBef>
            </a:pPr>
            <a:r>
              <a:rPr lang="en-US" altLang="en-US" sz="2800" b="1"/>
              <a:t>Type IAA:</a:t>
            </a:r>
            <a:r>
              <a:rPr lang="en-US" altLang="en-US" sz="2800"/>
              <a:t> Special-duty  -- 375 lbs.</a:t>
            </a:r>
          </a:p>
          <a:p>
            <a:pPr eaLnBrk="1" hangingPunct="1">
              <a:spcBef>
                <a:spcPct val="0"/>
              </a:spcBef>
              <a:buFontTx/>
              <a:buNone/>
            </a:pPr>
            <a:r>
              <a:rPr lang="en-US" altLang="en-US" sz="2800"/>
              <a:t> </a:t>
            </a:r>
          </a:p>
          <a:p>
            <a:pPr eaLnBrk="1" hangingPunct="1">
              <a:spcBef>
                <a:spcPct val="0"/>
              </a:spcBef>
            </a:pPr>
            <a:r>
              <a:rPr lang="en-US" altLang="en-US" sz="2800" b="1"/>
              <a:t>Type IA:</a:t>
            </a:r>
            <a:r>
              <a:rPr lang="en-US" altLang="en-US" sz="2800"/>
              <a:t> Extra heavy-duty -- 300 lbs.</a:t>
            </a:r>
          </a:p>
          <a:p>
            <a:pPr eaLnBrk="1" hangingPunct="1">
              <a:spcBef>
                <a:spcPct val="0"/>
              </a:spcBef>
              <a:buFontTx/>
              <a:buNone/>
            </a:pPr>
            <a:r>
              <a:rPr lang="en-US" altLang="en-US" sz="2800"/>
              <a:t> </a:t>
            </a:r>
          </a:p>
          <a:p>
            <a:pPr eaLnBrk="1" hangingPunct="1">
              <a:spcBef>
                <a:spcPct val="0"/>
              </a:spcBef>
            </a:pPr>
            <a:r>
              <a:rPr lang="en-US" altLang="en-US" sz="2800" b="1"/>
              <a:t>Type I:</a:t>
            </a:r>
            <a:r>
              <a:rPr lang="en-US" altLang="en-US" sz="2800"/>
              <a:t> Heavy-duty -- 250 lbs. </a:t>
            </a:r>
          </a:p>
          <a:p>
            <a:pPr eaLnBrk="1" hangingPunct="1">
              <a:spcBef>
                <a:spcPct val="0"/>
              </a:spcBef>
            </a:pPr>
            <a:endParaRPr lang="en-US" altLang="en-US" sz="2800"/>
          </a:p>
          <a:p>
            <a:pPr eaLnBrk="1" hangingPunct="1">
              <a:spcBef>
                <a:spcPct val="0"/>
              </a:spcBef>
            </a:pPr>
            <a:r>
              <a:rPr lang="en-US" altLang="en-US" sz="2800" b="1"/>
              <a:t>Type II:</a:t>
            </a:r>
            <a:r>
              <a:rPr lang="en-US" altLang="en-US" sz="2800"/>
              <a:t> Medium-Duty -- 225 lbs. </a:t>
            </a:r>
          </a:p>
          <a:p>
            <a:pPr eaLnBrk="1" hangingPunct="1">
              <a:spcBef>
                <a:spcPct val="0"/>
              </a:spcBef>
              <a:buFontTx/>
              <a:buNone/>
            </a:pPr>
            <a:endParaRPr lang="en-US" altLang="en-US" sz="2800"/>
          </a:p>
          <a:p>
            <a:pPr eaLnBrk="1" hangingPunct="1">
              <a:spcBef>
                <a:spcPct val="0"/>
              </a:spcBef>
            </a:pPr>
            <a:r>
              <a:rPr lang="en-US" altLang="en-US" sz="2800" b="1"/>
              <a:t>Type III:</a:t>
            </a:r>
            <a:r>
              <a:rPr lang="en-US" altLang="en-US" sz="2800"/>
              <a:t> Light-Duty -- 200 lbs. </a:t>
            </a:r>
          </a:p>
        </p:txBody>
      </p:sp>
      <p:sp>
        <p:nvSpPr>
          <p:cNvPr id="27652" name="Rectangle 14">
            <a:extLst>
              <a:ext uri="{FF2B5EF4-FFF2-40B4-BE49-F238E27FC236}">
                <a16:creationId xmlns:a16="http://schemas.microsoft.com/office/drawing/2014/main" id="{4B56AD19-15F0-4044-A2FC-95AC7C804C82}"/>
              </a:ext>
            </a:extLst>
          </p:cNvPr>
          <p:cNvSpPr>
            <a:spLocks noChangeArrowheads="1"/>
          </p:cNvSpPr>
          <p:nvPr/>
        </p:nvSpPr>
        <p:spPr bwMode="auto">
          <a:xfrm>
            <a:off x="457200" y="1393825"/>
            <a:ext cx="1901825" cy="5308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endParaRPr lang="en-US" altLang="en-US"/>
          </a:p>
        </p:txBody>
      </p:sp>
      <p:pic>
        <p:nvPicPr>
          <p:cNvPr id="27653" name="Picture 13" descr="Special_Duty">
            <a:extLst>
              <a:ext uri="{FF2B5EF4-FFF2-40B4-BE49-F238E27FC236}">
                <a16:creationId xmlns:a16="http://schemas.microsoft.com/office/drawing/2014/main" id="{B135E629-AA22-4D23-8110-BCC7793A2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1552575"/>
            <a:ext cx="16319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9" descr="Extra_Heavy_Duty">
            <a:extLst>
              <a:ext uri="{FF2B5EF4-FFF2-40B4-BE49-F238E27FC236}">
                <a16:creationId xmlns:a16="http://schemas.microsoft.com/office/drawing/2014/main" id="{969B9D54-94E1-4E39-A14B-C90167BDA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2557463"/>
            <a:ext cx="1579563" cy="889000"/>
          </a:xfrm>
          <a:prstGeom prst="rect">
            <a:avLst/>
          </a:prstGeom>
          <a:noFill/>
          <a:ln w="9652">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5" name="Picture 10" descr="Heavy_Duty">
            <a:extLst>
              <a:ext uri="{FF2B5EF4-FFF2-40B4-BE49-F238E27FC236}">
                <a16:creationId xmlns:a16="http://schemas.microsoft.com/office/drawing/2014/main" id="{536AC55A-D227-433D-88EB-A1CEDE47D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3590925"/>
            <a:ext cx="1619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1" descr="Medium_Duty">
            <a:extLst>
              <a:ext uri="{FF2B5EF4-FFF2-40B4-BE49-F238E27FC236}">
                <a16:creationId xmlns:a16="http://schemas.microsoft.com/office/drawing/2014/main" id="{B3A3AFAC-2D54-438B-BD11-967C82B0E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238" y="4654550"/>
            <a:ext cx="163353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2" descr="Light_Duty">
            <a:extLst>
              <a:ext uri="{FF2B5EF4-FFF2-40B4-BE49-F238E27FC236}">
                <a16:creationId xmlns:a16="http://schemas.microsoft.com/office/drawing/2014/main" id="{A6BDC19A-9F84-4766-A6D5-FDFB730B43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5640388"/>
            <a:ext cx="164306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4">
            <a:extLst>
              <a:ext uri="{FF2B5EF4-FFF2-40B4-BE49-F238E27FC236}">
                <a16:creationId xmlns:a16="http://schemas.microsoft.com/office/drawing/2014/main" id="{46C1F1FD-E503-4084-BE33-6ACC0E878A2D}"/>
              </a:ext>
            </a:extLst>
          </p:cNvPr>
          <p:cNvSpPr>
            <a:spLocks noGrp="1" noChangeArrowheads="1"/>
          </p:cNvSpPr>
          <p:nvPr>
            <p:ph type="title"/>
          </p:nvPr>
        </p:nvSpPr>
        <p:spPr bwMode="auto">
          <a:xfrm>
            <a:off x="533400" y="250825"/>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eaLnBrk="1" fontAlgn="auto" hangingPunct="1">
              <a:spcAft>
                <a:spcPts val="0"/>
              </a:spcAft>
              <a:defRPr/>
            </a:pPr>
            <a:r>
              <a:rPr lang="en-US" sz="4000" dirty="0">
                <a:solidFill>
                  <a:schemeClr val="tx1"/>
                </a:solidFill>
                <a:effectLst>
                  <a:outerShdw blurRad="38100" dist="38100" dir="2700000" algn="tl">
                    <a:srgbClr val="C0C0C0"/>
                  </a:outerShdw>
                </a:effectLst>
                <a:latin typeface="Arial" pitchFamily="34" charset="0"/>
                <a:cs typeface="Arial" pitchFamily="34" charset="0"/>
              </a:rPr>
              <a:t>Duty Ratings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F9C6DB-0CF5-4717-84F8-25E385BEABFC}"/>
              </a:ext>
            </a:extLst>
          </p:cNvPr>
          <p:cNvSpPr>
            <a:spLocks noGrp="1"/>
          </p:cNvSpPr>
          <p:nvPr>
            <p:ph type="ftr" sz="quarter" idx="11"/>
          </p:nvPr>
        </p:nvSpPr>
        <p:spPr/>
        <p:txBody>
          <a:bodyPr/>
          <a:lstStyle/>
          <a:p>
            <a:pPr>
              <a:defRPr/>
            </a:pPr>
            <a:r>
              <a:rPr lang="en-US" altLang="en-US" dirty="0">
                <a:solidFill>
                  <a:srgbClr val="FFFFFF"/>
                </a:solidFill>
                <a:latin typeface="+mj-lt"/>
              </a:rPr>
              <a:t>Copyright </a:t>
            </a:r>
            <a:r>
              <a:rPr lang="en-US" altLang="en-US" dirty="0">
                <a:solidFill>
                  <a:srgbClr val="FFFFFF"/>
                </a:solidFill>
                <a:latin typeface="Symbol" pitchFamily="18" charset="2"/>
              </a:rPr>
              <a:t>ã2002 </a:t>
            </a:r>
            <a:r>
              <a:rPr lang="en-US" altLang="en-US" dirty="0">
                <a:solidFill>
                  <a:srgbClr val="FFFFFF"/>
                </a:solidFill>
                <a:latin typeface="+mj-lt"/>
              </a:rPr>
              <a:t>Progressive Business Publications</a:t>
            </a:r>
            <a:endParaRPr lang="en-US" altLang="en-US" sz="1200" dirty="0">
              <a:solidFill>
                <a:srgbClr val="FFFFFF"/>
              </a:solidFill>
              <a:latin typeface="+mj-lt"/>
            </a:endParaRPr>
          </a:p>
          <a:p>
            <a:pPr algn="ctr">
              <a:defRPr/>
            </a:pPr>
            <a:endParaRPr lang="en-US" altLang="en-US" sz="1400" dirty="0"/>
          </a:p>
        </p:txBody>
      </p:sp>
      <p:sp>
        <p:nvSpPr>
          <p:cNvPr id="5" name="Rectangle 5">
            <a:extLst>
              <a:ext uri="{FF2B5EF4-FFF2-40B4-BE49-F238E27FC236}">
                <a16:creationId xmlns:a16="http://schemas.microsoft.com/office/drawing/2014/main" id="{F881E88A-4170-4186-822C-BA59AC31D243}"/>
              </a:ext>
            </a:extLst>
          </p:cNvPr>
          <p:cNvSpPr>
            <a:spLocks noGrp="1" noChangeArrowheads="1"/>
          </p:cNvSpPr>
          <p:nvPr>
            <p:ph idx="1"/>
          </p:nvPr>
        </p:nvSpPr>
        <p:spPr>
          <a:xfrm>
            <a:off x="457200" y="1219200"/>
            <a:ext cx="8458200" cy="4724400"/>
          </a:xfrm>
        </p:spPr>
        <p:txBody>
          <a:bodyPr>
            <a:noAutofit/>
          </a:bodyPr>
          <a:lstStyle/>
          <a:p>
            <a:pPr marL="365760" indent="-256032" eaLnBrk="1" fontAlgn="auto" hangingPunct="1">
              <a:spcAft>
                <a:spcPts val="0"/>
              </a:spcAft>
              <a:buFont typeface="Wingdings 3"/>
              <a:buChar char=""/>
              <a:defRPr/>
            </a:pPr>
            <a:r>
              <a:rPr lang="en-US" sz="2400" dirty="0">
                <a:effectLst>
                  <a:outerShdw blurRad="38100" dist="38100" dir="2700000" algn="tl">
                    <a:srgbClr val="C0C0C0"/>
                  </a:outerShdw>
                </a:effectLst>
              </a:rPr>
              <a:t>Select a ladder designed to hold the necessary load, including worker and equipment </a:t>
            </a:r>
            <a:r>
              <a:rPr lang="en-US" sz="2400" b="1" dirty="0">
                <a:effectLst>
                  <a:outerShdw blurRad="38100" dist="38100" dir="2700000" algn="tl">
                    <a:srgbClr val="C0C0C0"/>
                  </a:outerShdw>
                </a:effectLst>
              </a:rPr>
              <a:t>(Use only Type IA or Type I in an industrial setting) </a:t>
            </a:r>
          </a:p>
          <a:p>
            <a:pPr marL="365760" indent="-256032" eaLnBrk="1" fontAlgn="auto" hangingPunct="1">
              <a:spcAft>
                <a:spcPts val="0"/>
              </a:spcAft>
              <a:buFont typeface="Wingdings 3"/>
              <a:buChar char=""/>
              <a:defRPr/>
            </a:pPr>
            <a:endParaRPr lang="en-US" sz="2400" b="1" dirty="0">
              <a:effectLst>
                <a:outerShdw blurRad="38100" dist="38100" dir="2700000" algn="tl">
                  <a:srgbClr val="C0C0C0"/>
                </a:outerShdw>
              </a:effectLst>
            </a:endParaRPr>
          </a:p>
          <a:p>
            <a:pPr marL="365760" indent="-256032" eaLnBrk="1" fontAlgn="auto" hangingPunct="1">
              <a:spcAft>
                <a:spcPts val="0"/>
              </a:spcAft>
              <a:buFont typeface="Wingdings 3"/>
              <a:buChar char=""/>
              <a:defRPr/>
            </a:pPr>
            <a:r>
              <a:rPr lang="en-US" sz="2400" dirty="0"/>
              <a:t>Do not assume that a longer ladder has a higher duty rating. There is no relationship between length and duty rating. </a:t>
            </a:r>
          </a:p>
          <a:p>
            <a:pPr marL="109728" indent="0" eaLnBrk="1" fontAlgn="auto" hangingPunct="1">
              <a:spcAft>
                <a:spcPts val="0"/>
              </a:spcAft>
              <a:buFont typeface="Wingdings 3" panose="05040102010807070707" pitchFamily="18" charset="2"/>
              <a:buNone/>
              <a:defRPr/>
            </a:pPr>
            <a:endParaRPr lang="en-US" sz="2400" dirty="0"/>
          </a:p>
          <a:p>
            <a:pPr marL="365760" indent="-256032" eaLnBrk="1" fontAlgn="auto" hangingPunct="1">
              <a:spcAft>
                <a:spcPts val="0"/>
              </a:spcAft>
              <a:buFont typeface="Wingdings 3"/>
              <a:buChar char=""/>
              <a:defRPr/>
            </a:pPr>
            <a:r>
              <a:rPr lang="en-US" sz="2400" dirty="0"/>
              <a:t>The </a:t>
            </a:r>
            <a:r>
              <a:rPr lang="en-US" sz="2400" dirty="0">
                <a:hlinkClick r:id="rId2"/>
              </a:rPr>
              <a:t>American National Standards Institute</a:t>
            </a:r>
            <a:r>
              <a:rPr lang="en-US" sz="2400" dirty="0"/>
              <a:t> (ANSI) requires that a duty rating sticker be placed on the side of every ladder so users can determine if they have the correct type ladder for each task/job. </a:t>
            </a:r>
          </a:p>
        </p:txBody>
      </p:sp>
      <p:sp>
        <p:nvSpPr>
          <p:cNvPr id="6" name="Rectangle 4">
            <a:extLst>
              <a:ext uri="{FF2B5EF4-FFF2-40B4-BE49-F238E27FC236}">
                <a16:creationId xmlns:a16="http://schemas.microsoft.com/office/drawing/2014/main" id="{95495CD6-10DF-492A-B2C4-FD00F0886270}"/>
              </a:ext>
            </a:extLst>
          </p:cNvPr>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fontAlgn="auto" hangingPunct="1">
              <a:spcAft>
                <a:spcPts val="0"/>
              </a:spcAft>
              <a:defRPr/>
            </a:pPr>
            <a:r>
              <a:rPr lang="en-US" sz="4000" dirty="0">
                <a:solidFill>
                  <a:schemeClr val="tx1"/>
                </a:solidFill>
                <a:effectLst>
                  <a:outerShdw blurRad="38100" dist="38100" dir="2700000" algn="tl">
                    <a:srgbClr val="C0C0C0"/>
                  </a:outerShdw>
                </a:effectLst>
                <a:latin typeface="Arial" pitchFamily="34" charset="0"/>
                <a:cs typeface="Arial" pitchFamily="34" charset="0"/>
              </a:rPr>
              <a:t>Load Limits</a:t>
            </a:r>
            <a:r>
              <a:rPr lang="en-US" sz="4000" dirty="0">
                <a:solidFill>
                  <a:srgbClr val="FF3300"/>
                </a:solidFill>
                <a:effectLst>
                  <a:outerShdw blurRad="38100" dist="38100" dir="2700000" algn="tl">
                    <a:srgbClr val="C0C0C0"/>
                  </a:outerShdw>
                </a:effectLst>
                <a:latin typeface="Arial" pitchFamily="34" charset="0"/>
                <a:cs typeface="Arial" pitchFamily="34" charset="0"/>
              </a:rPr>
              <a:t> </a:t>
            </a:r>
            <a:endParaRPr lang="en-US" sz="4800" dirty="0">
              <a:solidFill>
                <a:srgbClr val="FF3300"/>
              </a:solidFill>
              <a:latin typeface="Arial" pitchFamily="34" charset="0"/>
              <a:cs typeface="Arial"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7827DBAF-AD1B-47F2-B5C7-DCFC8A7F127E}"/>
              </a:ext>
            </a:extLst>
          </p:cNvPr>
          <p:cNvSpPr>
            <a:spLocks noGrp="1" noChangeArrowheads="1"/>
          </p:cNvSpPr>
          <p:nvPr>
            <p:ph type="title"/>
          </p:nvPr>
        </p:nvSpPr>
        <p:spPr/>
        <p:txBody>
          <a:bodyPr/>
          <a:lstStyle/>
          <a:p>
            <a:pPr eaLnBrk="1" fontAlgn="auto" hangingPunct="1">
              <a:spcAft>
                <a:spcPts val="0"/>
              </a:spcAft>
              <a:defRPr/>
            </a:pPr>
            <a:r>
              <a:rPr lang="en-US" altLang="en-US" sz="4000" dirty="0">
                <a:solidFill>
                  <a:schemeClr val="tx1"/>
                </a:solidFill>
                <a:latin typeface="Arial" pitchFamily="34" charset="0"/>
                <a:cs typeface="Arial" pitchFamily="34" charset="0"/>
              </a:rPr>
              <a:t>Inspect Your Ladders</a:t>
            </a:r>
          </a:p>
        </p:txBody>
      </p:sp>
      <p:sp>
        <p:nvSpPr>
          <p:cNvPr id="29699" name="Rectangle 4">
            <a:extLst>
              <a:ext uri="{FF2B5EF4-FFF2-40B4-BE49-F238E27FC236}">
                <a16:creationId xmlns:a16="http://schemas.microsoft.com/office/drawing/2014/main" id="{C4C6EDBF-FC28-469A-ADEF-5C3F61AE3834}"/>
              </a:ext>
            </a:extLst>
          </p:cNvPr>
          <p:cNvSpPr>
            <a:spLocks noGrp="1" noChangeArrowheads="1"/>
          </p:cNvSpPr>
          <p:nvPr>
            <p:ph sz="quarter" idx="2"/>
          </p:nvPr>
        </p:nvSpPr>
        <p:spPr>
          <a:xfrm>
            <a:off x="457200" y="1295400"/>
            <a:ext cx="4040188" cy="4090988"/>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eaLnBrk="1" hangingPunct="1">
              <a:lnSpc>
                <a:spcPct val="80000"/>
              </a:lnSpc>
              <a:buFontTx/>
              <a:buNone/>
            </a:pPr>
            <a:r>
              <a:rPr lang="en-US" altLang="en-US" sz="2000" b="1"/>
              <a:t>Check for damage prior to using:</a:t>
            </a:r>
          </a:p>
          <a:p>
            <a:pPr lvl="1" eaLnBrk="1" hangingPunct="1">
              <a:lnSpc>
                <a:spcPct val="80000"/>
              </a:lnSpc>
            </a:pPr>
            <a:r>
              <a:rPr lang="en-US" altLang="en-US"/>
              <a:t>Make sure feet are not broken or malfunctioning and that the slip-resistant pads are secure. </a:t>
            </a:r>
          </a:p>
          <a:p>
            <a:pPr lvl="1" eaLnBrk="1" hangingPunct="1">
              <a:lnSpc>
                <a:spcPct val="80000"/>
              </a:lnSpc>
            </a:pPr>
            <a:r>
              <a:rPr lang="en-US" altLang="en-US"/>
              <a:t>Inspect for cracks, bends &amp; splits on the side rails, rungs &amp; steps. </a:t>
            </a:r>
          </a:p>
          <a:p>
            <a:pPr lvl="1" eaLnBrk="1" hangingPunct="1">
              <a:lnSpc>
                <a:spcPct val="80000"/>
              </a:lnSpc>
            </a:pPr>
            <a:r>
              <a:rPr lang="en-US" altLang="en-US"/>
              <a:t>Make sure both rung locks are working properly. </a:t>
            </a:r>
          </a:p>
          <a:p>
            <a:pPr lvl="1" eaLnBrk="1" hangingPunct="1">
              <a:lnSpc>
                <a:spcPct val="80000"/>
              </a:lnSpc>
            </a:pPr>
            <a:r>
              <a:rPr lang="en-US" altLang="en-US"/>
              <a:t>Test the rope &amp; pulley. Examine rope for any signs of fraying. Make sure the pulley is operating smoothly. </a:t>
            </a:r>
          </a:p>
        </p:txBody>
      </p:sp>
      <p:sp>
        <p:nvSpPr>
          <p:cNvPr id="29700" name="Content Placeholder 4">
            <a:extLst>
              <a:ext uri="{FF2B5EF4-FFF2-40B4-BE49-F238E27FC236}">
                <a16:creationId xmlns:a16="http://schemas.microsoft.com/office/drawing/2014/main" id="{600FF79C-E17F-478F-8056-479AC489BD24}"/>
              </a:ext>
            </a:extLst>
          </p:cNvPr>
          <p:cNvSpPr>
            <a:spLocks noGrp="1"/>
          </p:cNvSpPr>
          <p:nvPr>
            <p:ph sz="quarter" idx="4"/>
          </p:nvPr>
        </p:nvSpPr>
        <p:spPr>
          <a:xfrm>
            <a:off x="4419600" y="3124200"/>
            <a:ext cx="4267200"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lvl="1" eaLnBrk="1" hangingPunct="1">
              <a:lnSpc>
                <a:spcPct val="80000"/>
              </a:lnSpc>
            </a:pPr>
            <a:r>
              <a:rPr lang="en-US" altLang="en-US"/>
              <a:t>Ensure all bolts and rivets are secure. </a:t>
            </a:r>
          </a:p>
          <a:p>
            <a:pPr lvl="1" eaLnBrk="1" hangingPunct="1">
              <a:lnSpc>
                <a:spcPct val="80000"/>
              </a:lnSpc>
            </a:pPr>
            <a:r>
              <a:rPr lang="en-US" altLang="en-US"/>
              <a:t>Make sure ladder is free of foreign materials such as oil &amp; grease. </a:t>
            </a:r>
          </a:p>
          <a:p>
            <a:pPr lvl="1" eaLnBrk="1" hangingPunct="1">
              <a:lnSpc>
                <a:spcPct val="80000"/>
              </a:lnSpc>
            </a:pPr>
            <a:r>
              <a:rPr lang="en-US" altLang="en-US"/>
              <a:t>Make sure the spreader braces are secure &amp; working properly. </a:t>
            </a:r>
          </a:p>
          <a:p>
            <a:pPr lvl="1" eaLnBrk="1" hangingPunct="1">
              <a:lnSpc>
                <a:spcPct val="80000"/>
              </a:lnSpc>
            </a:pPr>
            <a:r>
              <a:rPr lang="en-US" altLang="en-US"/>
              <a:t>Aluminum or steel ladders should be inspected for rough burrs and sharp edges. </a:t>
            </a:r>
          </a:p>
          <a:p>
            <a:pPr lvl="1" eaLnBrk="1" hangingPunct="1">
              <a:lnSpc>
                <a:spcPct val="80000"/>
              </a:lnSpc>
            </a:pPr>
            <a:endParaRPr lang="en-US" altLang="en-US"/>
          </a:p>
        </p:txBody>
      </p:sp>
      <p:sp>
        <p:nvSpPr>
          <p:cNvPr id="3" name="Footer Placeholder 2">
            <a:extLst>
              <a:ext uri="{FF2B5EF4-FFF2-40B4-BE49-F238E27FC236}">
                <a16:creationId xmlns:a16="http://schemas.microsoft.com/office/drawing/2014/main" id="{036B58C2-F92D-4F6C-B2D4-D81206FD9250}"/>
              </a:ext>
            </a:extLst>
          </p:cNvPr>
          <p:cNvSpPr>
            <a:spLocks noGrp="1"/>
          </p:cNvSpPr>
          <p:nvPr>
            <p:ph type="ftr" sz="quarter" idx="11"/>
          </p:nvPr>
        </p:nvSpPr>
        <p:spPr/>
        <p:txBody>
          <a:bodyPr/>
          <a:lstStyle/>
          <a:p>
            <a:pPr>
              <a:defRPr/>
            </a:pPr>
            <a:r>
              <a:rPr lang="en-US" altLang="en-US" dirty="0">
                <a:solidFill>
                  <a:srgbClr val="FFFFFF"/>
                </a:solidFill>
                <a:latin typeface="+mj-lt"/>
              </a:rPr>
              <a:t>Copyright </a:t>
            </a:r>
            <a:r>
              <a:rPr lang="en-US" altLang="en-US" dirty="0">
                <a:solidFill>
                  <a:srgbClr val="FFFFFF"/>
                </a:solidFill>
                <a:latin typeface="Symbol" pitchFamily="18" charset="2"/>
              </a:rPr>
              <a:t>ã2002 </a:t>
            </a:r>
            <a:r>
              <a:rPr lang="en-US" altLang="en-US" dirty="0">
                <a:solidFill>
                  <a:srgbClr val="FFFFFF"/>
                </a:solidFill>
                <a:latin typeface="+mj-lt"/>
              </a:rPr>
              <a:t>Progressive Business Publications</a:t>
            </a:r>
            <a:endParaRPr lang="en-US" altLang="en-US" sz="1200" dirty="0">
              <a:solidFill>
                <a:srgbClr val="FFFFFF"/>
              </a:solidFill>
              <a:latin typeface="+mj-lt"/>
            </a:endParaRPr>
          </a:p>
          <a:p>
            <a:pPr algn="ctr">
              <a:defRPr/>
            </a:pPr>
            <a:endParaRPr lang="en-US" altLang="en-US" sz="1400" dirty="0"/>
          </a:p>
        </p:txBody>
      </p:sp>
      <p:pic>
        <p:nvPicPr>
          <p:cNvPr id="29702" name="Picture 9" descr="npo000022">
            <a:extLst>
              <a:ext uri="{FF2B5EF4-FFF2-40B4-BE49-F238E27FC236}">
                <a16:creationId xmlns:a16="http://schemas.microsoft.com/office/drawing/2014/main" id="{B300830D-3514-47CF-9539-E411A6726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288" y="1498600"/>
            <a:ext cx="12176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9703" name="Picture 11" descr="npo000024">
            <a:extLst>
              <a:ext uri="{FF2B5EF4-FFF2-40B4-BE49-F238E27FC236}">
                <a16:creationId xmlns:a16="http://schemas.microsoft.com/office/drawing/2014/main" id="{3D1FB0F7-77E6-4280-A25A-49EE55DF2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129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9704" name="Picture 4" descr="npo00001c">
            <a:extLst>
              <a:ext uri="{FF2B5EF4-FFF2-40B4-BE49-F238E27FC236}">
                <a16:creationId xmlns:a16="http://schemas.microsoft.com/office/drawing/2014/main" id="{CB44A89A-91D1-464A-90E3-001266C51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0" y="1498600"/>
            <a:ext cx="1320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331A1D8-DCDE-4BE3-B864-4176D3A66454}"/>
              </a:ext>
            </a:extLst>
          </p:cNvPr>
          <p:cNvSpPr>
            <a:spLocks noGrp="1"/>
          </p:cNvSpPr>
          <p:nvPr>
            <p:ph type="ftr" sz="quarter" idx="11"/>
          </p:nvPr>
        </p:nvSpPr>
        <p:spPr/>
        <p:txBody>
          <a:bodyPr/>
          <a:lstStyle/>
          <a:p>
            <a:pPr>
              <a:defRPr/>
            </a:pPr>
            <a:r>
              <a:rPr lang="en-US" altLang="en-US" dirty="0">
                <a:solidFill>
                  <a:srgbClr val="FFFFFF"/>
                </a:solidFill>
                <a:latin typeface="+mj-lt"/>
              </a:rPr>
              <a:t>Copyright </a:t>
            </a:r>
            <a:r>
              <a:rPr lang="en-US" altLang="en-US" dirty="0">
                <a:solidFill>
                  <a:srgbClr val="FFFFFF"/>
                </a:solidFill>
                <a:latin typeface="Symbol" pitchFamily="18" charset="2"/>
              </a:rPr>
              <a:t>ã2002 </a:t>
            </a:r>
            <a:r>
              <a:rPr lang="en-US" altLang="en-US" dirty="0">
                <a:solidFill>
                  <a:srgbClr val="FFFFFF"/>
                </a:solidFill>
                <a:latin typeface="+mj-lt"/>
              </a:rPr>
              <a:t>Progressive Business Publications</a:t>
            </a:r>
            <a:endParaRPr lang="en-US" altLang="en-US" sz="1200" dirty="0">
              <a:solidFill>
                <a:srgbClr val="FFFFFF"/>
              </a:solidFill>
              <a:latin typeface="+mj-lt"/>
            </a:endParaRPr>
          </a:p>
          <a:p>
            <a:pPr algn="ctr">
              <a:defRPr/>
            </a:pPr>
            <a:endParaRPr lang="en-US" altLang="en-US" sz="1400" dirty="0"/>
          </a:p>
        </p:txBody>
      </p:sp>
      <p:sp>
        <p:nvSpPr>
          <p:cNvPr id="30723" name="Rectangle 7">
            <a:extLst>
              <a:ext uri="{FF2B5EF4-FFF2-40B4-BE49-F238E27FC236}">
                <a16:creationId xmlns:a16="http://schemas.microsoft.com/office/drawing/2014/main" id="{38F632FC-3088-4591-9C24-FD33CB7DCC6A}"/>
              </a:ext>
            </a:extLst>
          </p:cNvPr>
          <p:cNvSpPr>
            <a:spLocks noGrp="1" noChangeArrowheads="1"/>
          </p:cNvSpPr>
          <p:nvPr>
            <p:ph sz="quarter" idx="2"/>
          </p:nvPr>
        </p:nvSpPr>
        <p:spPr>
          <a:xfrm>
            <a:off x="457200" y="1444625"/>
            <a:ext cx="4876800" cy="4498975"/>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eaLnBrk="1" hangingPunct="1">
              <a:lnSpc>
                <a:spcPct val="120000"/>
              </a:lnSpc>
            </a:pPr>
            <a:r>
              <a:rPr lang="en-US" altLang="en-US"/>
              <a:t>Broken or missing steps, rungs or cleats</a:t>
            </a:r>
          </a:p>
          <a:p>
            <a:pPr eaLnBrk="1" hangingPunct="1">
              <a:lnSpc>
                <a:spcPct val="80000"/>
              </a:lnSpc>
              <a:buFontTx/>
              <a:buNone/>
            </a:pPr>
            <a:endParaRPr lang="en-US" altLang="en-US"/>
          </a:p>
          <a:p>
            <a:pPr eaLnBrk="1" hangingPunct="1">
              <a:lnSpc>
                <a:spcPct val="120000"/>
              </a:lnSpc>
            </a:pPr>
            <a:r>
              <a:rPr lang="en-US" altLang="en-US"/>
              <a:t>Broken </a:t>
            </a:r>
            <a:r>
              <a:rPr lang="en-US" altLang="en-US" sz="2800"/>
              <a:t>or</a:t>
            </a:r>
            <a:r>
              <a:rPr lang="en-US" altLang="en-US"/>
              <a:t> damaged side rails</a:t>
            </a:r>
          </a:p>
          <a:p>
            <a:pPr eaLnBrk="1" hangingPunct="1">
              <a:lnSpc>
                <a:spcPct val="80000"/>
              </a:lnSpc>
              <a:buFontTx/>
              <a:buNone/>
            </a:pPr>
            <a:endParaRPr lang="en-US" altLang="en-US"/>
          </a:p>
          <a:p>
            <a:pPr eaLnBrk="1" hangingPunct="1">
              <a:lnSpc>
                <a:spcPct val="120000"/>
              </a:lnSpc>
            </a:pPr>
            <a:r>
              <a:rPr lang="en-US" altLang="en-US"/>
              <a:t>Other faulty equipment  such as missing feet, damaged connections, broken rivets</a:t>
            </a:r>
          </a:p>
        </p:txBody>
      </p:sp>
      <p:pic>
        <p:nvPicPr>
          <p:cNvPr id="30724" name="Picture 10" descr="LadderTag">
            <a:extLst>
              <a:ext uri="{FF2B5EF4-FFF2-40B4-BE49-F238E27FC236}">
                <a16:creationId xmlns:a16="http://schemas.microsoft.com/office/drawing/2014/main" id="{8BEF64DE-1FAA-4BFC-AB09-0A865D6A587E}"/>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5668963" y="1444625"/>
            <a:ext cx="2484437" cy="4910138"/>
          </a:xfrm>
          <a:noFill/>
          <a:ln>
            <a:prstDash val="soli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Rectangle 5">
            <a:extLst>
              <a:ext uri="{FF2B5EF4-FFF2-40B4-BE49-F238E27FC236}">
                <a16:creationId xmlns:a16="http://schemas.microsoft.com/office/drawing/2014/main" id="{80291211-EEAE-4B32-83B1-AF4105A4144C}"/>
              </a:ext>
            </a:extLst>
          </p:cNvPr>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noAutofit/>
          </a:bodyPr>
          <a:lstStyle/>
          <a:p>
            <a:pPr eaLnBrk="1" fontAlgn="auto" hangingPunct="1">
              <a:spcBef>
                <a:spcPct val="50000"/>
              </a:spcBef>
              <a:spcAft>
                <a:spcPts val="0"/>
              </a:spcAft>
              <a:defRPr/>
            </a:pPr>
            <a:r>
              <a:rPr lang="en-US" sz="3600" dirty="0">
                <a:solidFill>
                  <a:schemeClr val="tx1"/>
                </a:solidFill>
                <a:effectLst/>
                <a:latin typeface="Arial" pitchFamily="34" charset="0"/>
                <a:cs typeface="Arial" pitchFamily="34" charset="0"/>
              </a:rPr>
              <a:t>Immediately remove ladder from service if inspection finds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C2F5-70C0-44D1-AFFC-C6F0DE398EF5}"/>
              </a:ext>
            </a:extLst>
          </p:cNvPr>
          <p:cNvSpPr>
            <a:spLocks noGrp="1"/>
          </p:cNvSpPr>
          <p:nvPr>
            <p:ph type="title"/>
          </p:nvPr>
        </p:nvSpPr>
        <p:spPr/>
        <p:txBody>
          <a:bodyPr/>
          <a:lstStyle/>
          <a:p>
            <a:pPr eaLnBrk="1" fontAlgn="auto" hangingPunct="1">
              <a:spcAft>
                <a:spcPts val="0"/>
              </a:spcAft>
              <a:defRPr/>
            </a:pPr>
            <a:r>
              <a:rPr lang="en-US" dirty="0">
                <a:solidFill>
                  <a:schemeClr val="tx1"/>
                </a:solidFill>
                <a:effectLst/>
                <a:latin typeface="Arial" pitchFamily="34" charset="0"/>
                <a:cs typeface="Arial" pitchFamily="34" charset="0"/>
              </a:rPr>
              <a:t>Recommended</a:t>
            </a:r>
          </a:p>
        </p:txBody>
      </p:sp>
      <p:sp>
        <p:nvSpPr>
          <p:cNvPr id="7" name="Footer Placeholder 6">
            <a:extLst>
              <a:ext uri="{FF2B5EF4-FFF2-40B4-BE49-F238E27FC236}">
                <a16:creationId xmlns:a16="http://schemas.microsoft.com/office/drawing/2014/main" id="{1ADC79D3-DE18-440B-BA2F-C1AC6C1DDF5A}"/>
              </a:ext>
            </a:extLst>
          </p:cNvPr>
          <p:cNvSpPr>
            <a:spLocks noGrp="1"/>
          </p:cNvSpPr>
          <p:nvPr>
            <p:ph type="ftr" sz="quarter" idx="11"/>
          </p:nvPr>
        </p:nvSpPr>
        <p:spPr/>
        <p:txBody>
          <a:bodyPr/>
          <a:lstStyle/>
          <a:p>
            <a:pPr>
              <a:defRPr/>
            </a:pPr>
            <a:r>
              <a:rPr lang="en-US" altLang="en-US" dirty="0">
                <a:solidFill>
                  <a:srgbClr val="FFFFFF"/>
                </a:solidFill>
                <a:latin typeface="+mj-lt"/>
              </a:rPr>
              <a:t>Copyright </a:t>
            </a:r>
            <a:r>
              <a:rPr lang="en-US" altLang="en-US" dirty="0">
                <a:solidFill>
                  <a:srgbClr val="FFFFFF"/>
                </a:solidFill>
                <a:latin typeface="Symbol" pitchFamily="18" charset="2"/>
              </a:rPr>
              <a:t>ã2002 </a:t>
            </a:r>
            <a:r>
              <a:rPr lang="en-US" altLang="en-US" dirty="0">
                <a:solidFill>
                  <a:srgbClr val="FFFFFF"/>
                </a:solidFill>
                <a:latin typeface="+mj-lt"/>
              </a:rPr>
              <a:t>Progressive Business Publications</a:t>
            </a:r>
            <a:endParaRPr lang="en-US" altLang="en-US" sz="1200" dirty="0">
              <a:solidFill>
                <a:srgbClr val="FFFFFF"/>
              </a:solidFill>
              <a:latin typeface="+mj-lt"/>
            </a:endParaRPr>
          </a:p>
          <a:p>
            <a:pPr algn="ctr">
              <a:defRPr/>
            </a:pPr>
            <a:endParaRPr lang="en-US" altLang="en-US" sz="1400" dirty="0"/>
          </a:p>
        </p:txBody>
      </p:sp>
      <p:sp>
        <p:nvSpPr>
          <p:cNvPr id="8" name="Rectangle 2054">
            <a:extLst>
              <a:ext uri="{FF2B5EF4-FFF2-40B4-BE49-F238E27FC236}">
                <a16:creationId xmlns:a16="http://schemas.microsoft.com/office/drawing/2014/main" id="{510F07FD-F3E8-4921-9B49-64083E1F8B10}"/>
              </a:ext>
            </a:extLst>
          </p:cNvPr>
          <p:cNvSpPr>
            <a:spLocks noGrp="1" noChangeArrowheads="1"/>
          </p:cNvSpPr>
          <p:nvPr>
            <p:ph sz="quarter" idx="2"/>
          </p:nvPr>
        </p:nvSpPr>
        <p:spPr>
          <a:xfrm>
            <a:off x="457200" y="1444625"/>
            <a:ext cx="4040188" cy="3941763"/>
          </a:xfrm>
        </p:spPr>
        <p:txBody>
          <a:bodyPr>
            <a:noAutofit/>
          </a:bodyPr>
          <a:lstStyle/>
          <a:p>
            <a:pPr marL="365760" indent="-256032" eaLnBrk="1" fontAlgn="auto" hangingPunct="1">
              <a:lnSpc>
                <a:spcPct val="90000"/>
              </a:lnSpc>
              <a:spcAft>
                <a:spcPts val="0"/>
              </a:spcAft>
              <a:buFont typeface="Wingdings 3"/>
              <a:buChar char=""/>
              <a:defRPr/>
            </a:pPr>
            <a:r>
              <a:rPr lang="en-US" sz="3200" dirty="0">
                <a:solidFill>
                  <a:srgbClr val="0066CC"/>
                </a:solidFill>
                <a:effectLst>
                  <a:outerShdw blurRad="38100" dist="38100" dir="2700000" algn="tl">
                    <a:srgbClr val="C0C0C0"/>
                  </a:outerShdw>
                </a:effectLst>
              </a:rPr>
              <a:t>Fiberglass</a:t>
            </a:r>
            <a:r>
              <a:rPr lang="en-US" sz="3200" dirty="0">
                <a:solidFill>
                  <a:srgbClr val="FFCC00"/>
                </a:solidFill>
                <a:effectLst>
                  <a:outerShdw blurRad="38100" dist="38100" dir="2700000" algn="tl">
                    <a:srgbClr val="C0C0C0"/>
                  </a:outerShdw>
                </a:effectLst>
              </a:rPr>
              <a:t>	</a:t>
            </a:r>
            <a:endParaRPr lang="en-US" sz="3200" dirty="0">
              <a:solidFill>
                <a:schemeClr val="hlink"/>
              </a:solidFill>
              <a:effectLst>
                <a:outerShdw blurRad="38100" dist="38100" dir="2700000" algn="tl">
                  <a:srgbClr val="C0C0C0"/>
                </a:outerShdw>
              </a:effectLst>
            </a:endParaRPr>
          </a:p>
          <a:p>
            <a:pPr marL="621792" lvl="1" eaLnBrk="1" fontAlgn="auto" hangingPunct="1">
              <a:lnSpc>
                <a:spcPct val="90000"/>
              </a:lnSpc>
              <a:spcBef>
                <a:spcPts val="324"/>
              </a:spcBef>
              <a:spcAft>
                <a:spcPts val="0"/>
              </a:spcAft>
              <a:buFont typeface="Verdana"/>
              <a:buChar char="◦"/>
              <a:defRPr/>
            </a:pPr>
            <a:endParaRPr lang="en-US" sz="2800" dirty="0">
              <a:effectLst>
                <a:outerShdw blurRad="38100" dist="38100" dir="2700000" algn="tl">
                  <a:srgbClr val="C0C0C0"/>
                </a:outerShdw>
              </a:effectLst>
            </a:endParaRPr>
          </a:p>
          <a:p>
            <a:pPr marL="621792" lvl="1" eaLnBrk="1" fontAlgn="auto" hangingPunct="1">
              <a:lnSpc>
                <a:spcPct val="90000"/>
              </a:lnSpc>
              <a:spcBef>
                <a:spcPts val="324"/>
              </a:spcBef>
              <a:spcAft>
                <a:spcPts val="0"/>
              </a:spcAft>
              <a:buFont typeface="Verdana"/>
              <a:buChar char="◦"/>
              <a:defRPr/>
            </a:pPr>
            <a:r>
              <a:rPr lang="en-US" sz="2800" dirty="0">
                <a:effectLst>
                  <a:outerShdw blurRad="38100" dist="38100" dir="2700000" algn="tl">
                    <a:srgbClr val="C0C0C0"/>
                  </a:outerShdw>
                </a:effectLst>
              </a:rPr>
              <a:t>Strong, lightweight, electrically non-conductive</a:t>
            </a:r>
          </a:p>
          <a:p>
            <a:pPr marL="621792" lvl="1" eaLnBrk="1" fontAlgn="auto" hangingPunct="1">
              <a:lnSpc>
                <a:spcPct val="90000"/>
              </a:lnSpc>
              <a:spcBef>
                <a:spcPts val="324"/>
              </a:spcBef>
              <a:spcAft>
                <a:spcPts val="0"/>
              </a:spcAft>
              <a:buFont typeface="Verdana"/>
              <a:buChar char="◦"/>
              <a:defRPr/>
            </a:pPr>
            <a:endParaRPr lang="en-US" sz="2800" dirty="0">
              <a:effectLst>
                <a:outerShdw blurRad="38100" dist="38100" dir="2700000" algn="tl">
                  <a:srgbClr val="C0C0C0"/>
                </a:outerShdw>
              </a:effectLst>
            </a:endParaRPr>
          </a:p>
          <a:p>
            <a:pPr marL="621792" lvl="1" eaLnBrk="1" fontAlgn="auto" hangingPunct="1">
              <a:lnSpc>
                <a:spcPct val="90000"/>
              </a:lnSpc>
              <a:spcBef>
                <a:spcPts val="324"/>
              </a:spcBef>
              <a:spcAft>
                <a:spcPts val="0"/>
              </a:spcAft>
              <a:buFont typeface="Verdana"/>
              <a:buChar char="◦"/>
              <a:defRPr/>
            </a:pPr>
            <a:r>
              <a:rPr lang="en-US" sz="2800" dirty="0">
                <a:effectLst>
                  <a:outerShdw blurRad="38100" dist="38100" dir="2700000" algn="tl">
                    <a:srgbClr val="C0C0C0"/>
                  </a:outerShdw>
                </a:effectLst>
              </a:rPr>
              <a:t>More expensive than wood or metal</a:t>
            </a:r>
          </a:p>
        </p:txBody>
      </p:sp>
      <p:pic>
        <p:nvPicPr>
          <p:cNvPr id="31749" name="Picture 2055" descr="fiberglass_ladder">
            <a:extLst>
              <a:ext uri="{FF2B5EF4-FFF2-40B4-BE49-F238E27FC236}">
                <a16:creationId xmlns:a16="http://schemas.microsoft.com/office/drawing/2014/main" id="{1FAE2E74-D832-4107-9D2B-ABE5CA363FA6}"/>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l="11230" t="3619" r="5602"/>
          <a:stretch>
            <a:fillRect/>
          </a:stretch>
        </p:blipFill>
        <p:spPr>
          <a:xfrm>
            <a:off x="4724400" y="1444625"/>
            <a:ext cx="3352800" cy="4270375"/>
          </a:xfrm>
          <a:noFill/>
          <a:ln>
            <a:prstDash val="solid"/>
          </a:ln>
          <a:extLst>
            <a:ext uri="{91240B29-F687-4F45-9708-019B960494DF}">
              <a14:hiddenLine xmlns:a14="http://schemas.microsoft.com/office/drawing/2010/main" w="9525">
                <a:solidFill>
                  <a:schemeClr val="accent1"/>
                </a:solidFill>
                <a:miter lim="800000"/>
                <a:headEnd/>
                <a:tailEnd/>
              </a14:hiddenLine>
            </a:ext>
          </a:extLst>
        </p:spPr>
      </p:pic>
      <p:sp>
        <p:nvSpPr>
          <p:cNvPr id="31750" name="Text Box 2056">
            <a:extLst>
              <a:ext uri="{FF2B5EF4-FFF2-40B4-BE49-F238E27FC236}">
                <a16:creationId xmlns:a16="http://schemas.microsoft.com/office/drawing/2014/main" id="{E2B89656-6903-48C8-B10E-544B1859D605}"/>
              </a:ext>
            </a:extLst>
          </p:cNvPr>
          <p:cNvSpPr txBox="1">
            <a:spLocks noChangeArrowheads="1"/>
          </p:cNvSpPr>
          <p:nvPr/>
        </p:nvSpPr>
        <p:spPr bwMode="auto">
          <a:xfrm>
            <a:off x="4800600" y="5759450"/>
            <a:ext cx="3209925" cy="368300"/>
          </a:xfrm>
          <a:prstGeom prst="rect">
            <a:avLst/>
          </a:prstGeom>
          <a:solidFill>
            <a:srgbClr val="00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pPr algn="ctr">
              <a:spcBef>
                <a:spcPct val="50000"/>
              </a:spcBef>
            </a:pPr>
            <a:r>
              <a:rPr lang="en-US" altLang="en-US" sz="1800" b="1" i="0"/>
              <a:t>Fiberglass Ladder</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C85BA5-F343-47A1-BCEC-C740392C14C6}"/>
              </a:ext>
            </a:extLst>
          </p:cNvPr>
          <p:cNvSpPr>
            <a:spLocks noGrp="1"/>
          </p:cNvSpPr>
          <p:nvPr>
            <p:ph type="ftr" sz="quarter" idx="11"/>
          </p:nvPr>
        </p:nvSpPr>
        <p:spPr/>
        <p:txBody>
          <a:bodyPr/>
          <a:lstStyle/>
          <a:p>
            <a:pPr>
              <a:defRPr/>
            </a:pPr>
            <a:r>
              <a:rPr lang="en-US" altLang="en-US" dirty="0">
                <a:solidFill>
                  <a:srgbClr val="FFFFFF"/>
                </a:solidFill>
                <a:latin typeface="+mj-lt"/>
              </a:rPr>
              <a:t>Copyright </a:t>
            </a:r>
            <a:r>
              <a:rPr lang="en-US" altLang="en-US" dirty="0">
                <a:solidFill>
                  <a:srgbClr val="FFFFFF"/>
                </a:solidFill>
                <a:latin typeface="Symbol" pitchFamily="18" charset="2"/>
              </a:rPr>
              <a:t>ã2002 </a:t>
            </a:r>
            <a:r>
              <a:rPr lang="en-US" altLang="en-US" dirty="0">
                <a:solidFill>
                  <a:srgbClr val="FFFFFF"/>
                </a:solidFill>
                <a:latin typeface="+mj-lt"/>
              </a:rPr>
              <a:t>Progressive Business Publications</a:t>
            </a:r>
            <a:endParaRPr lang="en-US" altLang="en-US" sz="1200" dirty="0">
              <a:solidFill>
                <a:srgbClr val="FFFFFF"/>
              </a:solidFill>
              <a:latin typeface="+mj-lt"/>
            </a:endParaRPr>
          </a:p>
          <a:p>
            <a:pPr algn="ctr">
              <a:defRPr/>
            </a:pPr>
            <a:endParaRPr lang="en-US" altLang="en-US" sz="1400" dirty="0"/>
          </a:p>
        </p:txBody>
      </p:sp>
      <p:pic>
        <p:nvPicPr>
          <p:cNvPr id="32771" name="Picture 5" descr="Slide33">
            <a:extLst>
              <a:ext uri="{FF2B5EF4-FFF2-40B4-BE49-F238E27FC236}">
                <a16:creationId xmlns:a16="http://schemas.microsoft.com/office/drawing/2014/main" id="{3E3EF564-2083-453D-A180-3CFA4F057CCC}"/>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l="13019" t="992" r="3400"/>
          <a:stretch>
            <a:fillRect/>
          </a:stretch>
        </p:blipFill>
        <p:spPr>
          <a:xfrm>
            <a:off x="914400" y="1371600"/>
            <a:ext cx="3200400" cy="4422775"/>
          </a:xfrm>
          <a:noFill/>
          <a:ln>
            <a:prstDash val="solid"/>
          </a:ln>
        </p:spPr>
      </p:pic>
      <p:sp>
        <p:nvSpPr>
          <p:cNvPr id="32772" name="Rectangle 3">
            <a:extLst>
              <a:ext uri="{FF2B5EF4-FFF2-40B4-BE49-F238E27FC236}">
                <a16:creationId xmlns:a16="http://schemas.microsoft.com/office/drawing/2014/main" id="{E28FCF03-AD15-46C8-8AA9-0DF65F5A91A0}"/>
              </a:ext>
            </a:extLst>
          </p:cNvPr>
          <p:cNvSpPr>
            <a:spLocks noGrp="1" noChangeArrowheads="1"/>
          </p:cNvSpPr>
          <p:nvPr>
            <p:ph sz="quarter" idx="4"/>
          </p:nvPr>
        </p:nvSpPr>
        <p:spPr>
          <a:xfrm>
            <a:off x="4495800" y="1444625"/>
            <a:ext cx="4191000"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eaLnBrk="1" hangingPunct="1">
              <a:lnSpc>
                <a:spcPct val="130000"/>
              </a:lnSpc>
              <a:spcBef>
                <a:spcPct val="0"/>
              </a:spcBef>
              <a:buFontTx/>
              <a:buNone/>
            </a:pPr>
            <a:r>
              <a:rPr lang="en-US" altLang="en-US" sz="2800">
                <a:latin typeface="Arial" panose="020B0604020202020204" pitchFamily="34" charset="0"/>
              </a:rPr>
              <a:t>Metal spreader or locking device on each stepladder to hold the front and back sections in an open position when the ladder is being used.</a:t>
            </a:r>
          </a:p>
        </p:txBody>
      </p:sp>
      <p:sp>
        <p:nvSpPr>
          <p:cNvPr id="32773" name="Line 6">
            <a:extLst>
              <a:ext uri="{FF2B5EF4-FFF2-40B4-BE49-F238E27FC236}">
                <a16:creationId xmlns:a16="http://schemas.microsoft.com/office/drawing/2014/main" id="{F9DBBFB3-7F28-4B2B-8BAC-39A1113496B3}"/>
              </a:ext>
            </a:extLst>
          </p:cNvPr>
          <p:cNvSpPr>
            <a:spLocks noChangeShapeType="1"/>
          </p:cNvSpPr>
          <p:nvPr/>
        </p:nvSpPr>
        <p:spPr bwMode="auto">
          <a:xfrm flipH="1">
            <a:off x="2133600" y="2133600"/>
            <a:ext cx="2590800" cy="12954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Text Box 2060">
            <a:extLst>
              <a:ext uri="{FF2B5EF4-FFF2-40B4-BE49-F238E27FC236}">
                <a16:creationId xmlns:a16="http://schemas.microsoft.com/office/drawing/2014/main" id="{2221131E-9C20-4983-B051-442C55208872}"/>
              </a:ext>
            </a:extLst>
          </p:cNvPr>
          <p:cNvSpPr txBox="1">
            <a:spLocks noGrp="1" noChangeArrowheads="1"/>
          </p:cNvSpPr>
          <p:nvPr>
            <p:ph type="title"/>
          </p:nvPr>
        </p:nvSpPr>
        <p:spPr bwMode="auto">
          <a:xfrm>
            <a:off x="457200" y="490607"/>
            <a:ext cx="8229600" cy="70788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sz="4000" dirty="0">
                <a:solidFill>
                  <a:schemeClr val="tx1"/>
                </a:solidFill>
                <a:effectLst/>
                <a:latin typeface="Arial" pitchFamily="34" charset="0"/>
                <a:cs typeface="Arial" pitchFamily="34" charset="0"/>
              </a:rPr>
              <a:t>Safe Ladder Use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30">
            <a:extLst>
              <a:ext uri="{FF2B5EF4-FFF2-40B4-BE49-F238E27FC236}">
                <a16:creationId xmlns:a16="http://schemas.microsoft.com/office/drawing/2014/main" id="{BBB2444E-2422-4F41-922C-9CCCC88F2F8B}"/>
              </a:ext>
            </a:extLst>
          </p:cNvPr>
          <p:cNvSpPr>
            <a:spLocks noGrp="1" noChangeArrowheads="1"/>
          </p:cNvSpPr>
          <p:nvPr>
            <p:ph idx="1"/>
          </p:nvPr>
        </p:nvSpPr>
        <p:spPr/>
        <p:txBody>
          <a:bodyPr>
            <a:noAutofit/>
          </a:bodyPr>
          <a:lstStyle/>
          <a:p>
            <a:pPr marL="365760" indent="-256032" eaLnBrk="1" fontAlgn="auto" hangingPunct="1">
              <a:lnSpc>
                <a:spcPct val="110000"/>
              </a:lnSpc>
              <a:spcAft>
                <a:spcPts val="0"/>
              </a:spcAft>
              <a:buFont typeface="Wingdings 3"/>
              <a:buChar char=""/>
              <a:defRPr/>
            </a:pPr>
            <a:r>
              <a:rPr lang="en-US" sz="3200" b="1" dirty="0">
                <a:solidFill>
                  <a:srgbClr val="FF3300"/>
                </a:solidFill>
              </a:rPr>
              <a:t>Don’t</a:t>
            </a:r>
            <a:r>
              <a:rPr lang="en-US" sz="2800" dirty="0">
                <a:effectLst>
                  <a:outerShdw blurRad="38100" dist="38100" dir="2700000" algn="tl">
                    <a:srgbClr val="C0C0C0"/>
                  </a:outerShdw>
                </a:effectLst>
              </a:rPr>
              <a:t> carry tools in your hands.  </a:t>
            </a:r>
            <a:r>
              <a:rPr lang="en-US" dirty="0">
                <a:solidFill>
                  <a:srgbClr val="0066CC"/>
                </a:solidFill>
                <a:effectLst>
                  <a:outerShdw blurRad="38100" dist="38100" dir="2700000" algn="tl">
                    <a:srgbClr val="C0C0C0"/>
                  </a:outerShdw>
                </a:effectLst>
              </a:rPr>
              <a:t>(A tool pouch or belt should be used or tools should be hoisted up) </a:t>
            </a:r>
          </a:p>
          <a:p>
            <a:pPr marL="365760" indent="-256032" eaLnBrk="1" fontAlgn="auto" hangingPunct="1">
              <a:lnSpc>
                <a:spcPct val="60000"/>
              </a:lnSpc>
              <a:spcAft>
                <a:spcPts val="0"/>
              </a:spcAft>
              <a:buFontTx/>
              <a:buNone/>
              <a:defRPr/>
            </a:pPr>
            <a:endParaRPr lang="en-US" sz="2800" dirty="0">
              <a:solidFill>
                <a:srgbClr val="0066CC"/>
              </a:solidFill>
              <a:effectLst>
                <a:outerShdw blurRad="38100" dist="38100" dir="2700000" algn="tl">
                  <a:srgbClr val="C0C0C0"/>
                </a:outerShdw>
              </a:effectLst>
            </a:endParaRPr>
          </a:p>
          <a:p>
            <a:pPr marL="365760" indent="-256032" eaLnBrk="1" fontAlgn="auto" hangingPunct="1">
              <a:lnSpc>
                <a:spcPct val="110000"/>
              </a:lnSpc>
              <a:spcAft>
                <a:spcPts val="0"/>
              </a:spcAft>
              <a:buFont typeface="Wingdings 3"/>
              <a:buChar char=""/>
              <a:defRPr/>
            </a:pPr>
            <a:r>
              <a:rPr lang="en-US" sz="3200" b="1" dirty="0">
                <a:solidFill>
                  <a:srgbClr val="FF3300"/>
                </a:solidFill>
              </a:rPr>
              <a:t>Don’t</a:t>
            </a:r>
            <a:r>
              <a:rPr lang="en-US" sz="2800" dirty="0">
                <a:effectLst>
                  <a:outerShdw blurRad="38100" dist="38100" dir="2700000" algn="tl">
                    <a:srgbClr val="C0C0C0"/>
                  </a:outerShdw>
                </a:effectLst>
              </a:rPr>
              <a:t> overreach to either side or lean too far forward or backward</a:t>
            </a:r>
          </a:p>
        </p:txBody>
      </p:sp>
      <p:sp>
        <p:nvSpPr>
          <p:cNvPr id="14" name="Text Box 1035">
            <a:extLst>
              <a:ext uri="{FF2B5EF4-FFF2-40B4-BE49-F238E27FC236}">
                <a16:creationId xmlns:a16="http://schemas.microsoft.com/office/drawing/2014/main" id="{652B97C6-3479-4510-89BE-AC9A01C04399}"/>
              </a:ext>
            </a:extLst>
          </p:cNvPr>
          <p:cNvSpPr txBox="1">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sz="4000" dirty="0">
                <a:solidFill>
                  <a:schemeClr val="tx1"/>
                </a:solidFill>
                <a:effectLst/>
                <a:latin typeface="Arial" pitchFamily="34" charset="0"/>
                <a:cs typeface="Arial" pitchFamily="34" charset="0"/>
              </a:rPr>
              <a:t>Safe Ladder Use</a:t>
            </a:r>
          </a:p>
        </p:txBody>
      </p:sp>
      <p:sp>
        <p:nvSpPr>
          <p:cNvPr id="3" name="Footer Placeholder 2">
            <a:extLst>
              <a:ext uri="{FF2B5EF4-FFF2-40B4-BE49-F238E27FC236}">
                <a16:creationId xmlns:a16="http://schemas.microsoft.com/office/drawing/2014/main" id="{A039B9F8-0794-4B99-BA0C-6301685514B0}"/>
              </a:ext>
            </a:extLst>
          </p:cNvPr>
          <p:cNvSpPr>
            <a:spLocks noGrp="1"/>
          </p:cNvSpPr>
          <p:nvPr>
            <p:ph type="ftr" sz="quarter" idx="11"/>
          </p:nvPr>
        </p:nvSpPr>
        <p:spPr/>
        <p:txBody>
          <a:bodyPr/>
          <a:lstStyle/>
          <a:p>
            <a:pPr>
              <a:defRPr/>
            </a:pPr>
            <a:r>
              <a:rPr lang="en-US" altLang="en-US" dirty="0">
                <a:solidFill>
                  <a:srgbClr val="FFFFFF"/>
                </a:solidFill>
                <a:latin typeface="+mj-lt"/>
              </a:rPr>
              <a:t>Copyright </a:t>
            </a:r>
            <a:r>
              <a:rPr lang="en-US" altLang="en-US" dirty="0">
                <a:solidFill>
                  <a:srgbClr val="FFFFFF"/>
                </a:solidFill>
                <a:latin typeface="Symbol" pitchFamily="18" charset="2"/>
              </a:rPr>
              <a:t>ã2002 </a:t>
            </a:r>
            <a:r>
              <a:rPr lang="en-US" altLang="en-US" dirty="0">
                <a:solidFill>
                  <a:srgbClr val="FFFFFF"/>
                </a:solidFill>
                <a:latin typeface="+mj-lt"/>
              </a:rPr>
              <a:t>Progressive Business Publications</a:t>
            </a:r>
            <a:endParaRPr lang="en-US" altLang="en-US" sz="1200" dirty="0">
              <a:solidFill>
                <a:srgbClr val="FFFFFF"/>
              </a:solidFill>
              <a:latin typeface="+mj-lt"/>
            </a:endParaRPr>
          </a:p>
          <a:p>
            <a:pPr algn="ctr">
              <a:defRPr/>
            </a:pPr>
            <a:endParaRPr lang="en-US" altLang="en-US" sz="14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npo000046">
            <a:extLst>
              <a:ext uri="{FF2B5EF4-FFF2-40B4-BE49-F238E27FC236}">
                <a16:creationId xmlns:a16="http://schemas.microsoft.com/office/drawing/2014/main" id="{B4814C3E-41EF-4A3D-B937-193871024D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3303588"/>
            <a:ext cx="2895600" cy="2667000"/>
          </a:xfrm>
          <a:noFill/>
          <a:extLst>
            <a:ext uri="{91240B29-F687-4F45-9708-019B960494DF}">
              <a14:hiddenLine xmlns:a14="http://schemas.microsoft.com/office/drawing/2010/main" w="9525" algn="ctr">
                <a:solidFill>
                  <a:srgbClr val="000000"/>
                </a:solidFill>
                <a:miter lim="800000"/>
                <a:headEnd/>
                <a:tailEnd/>
              </a14:hiddenLine>
            </a:ext>
          </a:extLst>
        </p:spPr>
      </p:pic>
      <p:sp>
        <p:nvSpPr>
          <p:cNvPr id="14" name="Text Box 1035">
            <a:extLst>
              <a:ext uri="{FF2B5EF4-FFF2-40B4-BE49-F238E27FC236}">
                <a16:creationId xmlns:a16="http://schemas.microsoft.com/office/drawing/2014/main" id="{B028EE7A-F224-451E-89E8-AB4F6479374E}"/>
              </a:ext>
            </a:extLst>
          </p:cNvPr>
          <p:cNvSpPr txBox="1">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sz="4000" dirty="0">
                <a:solidFill>
                  <a:schemeClr val="tx1"/>
                </a:solidFill>
                <a:effectLst/>
                <a:latin typeface="Arial" pitchFamily="34" charset="0"/>
                <a:cs typeface="Arial" pitchFamily="34" charset="0"/>
              </a:rPr>
              <a:t>Safe Ladder Use</a:t>
            </a:r>
          </a:p>
        </p:txBody>
      </p:sp>
      <p:sp>
        <p:nvSpPr>
          <p:cNvPr id="34820" name="Text Box 7">
            <a:extLst>
              <a:ext uri="{FF2B5EF4-FFF2-40B4-BE49-F238E27FC236}">
                <a16:creationId xmlns:a16="http://schemas.microsoft.com/office/drawing/2014/main" id="{87A861C8-F4F7-4429-B240-4559715885E2}"/>
              </a:ext>
            </a:extLst>
          </p:cNvPr>
          <p:cNvSpPr>
            <a:spLocks noGrp="1" noChangeArrowheads="1"/>
          </p:cNvSpPr>
          <p:nvPr>
            <p:ph sz="quarter" idx="4294967295"/>
          </p:nvPr>
        </p:nvSpPr>
        <p:spPr>
          <a:xfrm>
            <a:off x="342900" y="1382713"/>
            <a:ext cx="8610600" cy="3941762"/>
          </a:xfrm>
        </p:spPr>
        <p:txBody>
          <a:bodyPr/>
          <a:lstStyle/>
          <a:p>
            <a:pPr marL="109538" indent="0" eaLnBrk="1" hangingPunct="1">
              <a:lnSpc>
                <a:spcPct val="120000"/>
              </a:lnSpc>
              <a:spcBef>
                <a:spcPct val="50000"/>
              </a:spcBef>
              <a:buFont typeface="Wingdings 3" panose="05040102010807070707" pitchFamily="18" charset="2"/>
              <a:buNone/>
            </a:pPr>
            <a:r>
              <a:rPr lang="en-US" altLang="en-US" sz="2000">
                <a:latin typeface="Verdana" panose="020B0604030504040204" pitchFamily="34" charset="0"/>
              </a:rPr>
              <a:t>When climbing a ladder, you must have both hands free and face the ladder.  This allows for three points of contact with the ladder at all times and reduces the chances of falling.  The three point contact is two hands and one foot or one hand and two feet.</a:t>
            </a:r>
            <a:endParaRPr lang="en-US" altLang="en-US" sz="3600"/>
          </a:p>
        </p:txBody>
      </p:sp>
      <p:sp>
        <p:nvSpPr>
          <p:cNvPr id="34821" name="Oval 8">
            <a:extLst>
              <a:ext uri="{FF2B5EF4-FFF2-40B4-BE49-F238E27FC236}">
                <a16:creationId xmlns:a16="http://schemas.microsoft.com/office/drawing/2014/main" id="{2FB20BBE-C8D8-40B9-8640-9DCF7D21CD59}"/>
              </a:ext>
            </a:extLst>
          </p:cNvPr>
          <p:cNvSpPr>
            <a:spLocks noChangeArrowheads="1"/>
          </p:cNvSpPr>
          <p:nvPr/>
        </p:nvSpPr>
        <p:spPr bwMode="auto">
          <a:xfrm>
            <a:off x="1168400" y="3494088"/>
            <a:ext cx="2438400" cy="2460625"/>
          </a:xfrm>
          <a:prstGeom prst="ellipse">
            <a:avLst/>
          </a:prstGeom>
          <a:noFill/>
          <a:ln w="762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endParaRPr lang="en-US" altLang="en-US"/>
          </a:p>
        </p:txBody>
      </p:sp>
      <p:cxnSp>
        <p:nvCxnSpPr>
          <p:cNvPr id="5" name="Straight Connector 4">
            <a:extLst>
              <a:ext uri="{FF2B5EF4-FFF2-40B4-BE49-F238E27FC236}">
                <a16:creationId xmlns:a16="http://schemas.microsoft.com/office/drawing/2014/main" id="{EA4D8328-0473-4C31-AFEC-EE6C8B1DC1AB}"/>
              </a:ext>
            </a:extLst>
          </p:cNvPr>
          <p:cNvCxnSpPr/>
          <p:nvPr/>
        </p:nvCxnSpPr>
        <p:spPr>
          <a:xfrm>
            <a:off x="1538288" y="3962400"/>
            <a:ext cx="1647825" cy="159543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823" name="Text Box 9">
            <a:extLst>
              <a:ext uri="{FF2B5EF4-FFF2-40B4-BE49-F238E27FC236}">
                <a16:creationId xmlns:a16="http://schemas.microsoft.com/office/drawing/2014/main" id="{800EC786-451D-45B5-B769-6EB01FF7D230}"/>
              </a:ext>
            </a:extLst>
          </p:cNvPr>
          <p:cNvSpPr txBox="1">
            <a:spLocks noChangeArrowheads="1"/>
          </p:cNvSpPr>
          <p:nvPr/>
        </p:nvSpPr>
        <p:spPr bwMode="auto">
          <a:xfrm>
            <a:off x="3657600" y="5970588"/>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pPr eaLnBrk="1" hangingPunct="1">
              <a:spcBef>
                <a:spcPct val="50000"/>
              </a:spcBef>
            </a:pPr>
            <a:r>
              <a:rPr lang="en-US" altLang="en-US" sz="2000" b="1" u="sng">
                <a:latin typeface="Verdana" panose="020B0604030504040204" pitchFamily="34" charset="0"/>
              </a:rPr>
              <a:t>Not</a:t>
            </a:r>
            <a:r>
              <a:rPr lang="en-US" altLang="en-US" sz="2000">
                <a:latin typeface="Verdana" panose="020B0604030504040204" pitchFamily="34" charset="0"/>
              </a:rPr>
              <a:t> this way</a:t>
            </a:r>
          </a:p>
        </p:txBody>
      </p:sp>
      <p:sp>
        <p:nvSpPr>
          <p:cNvPr id="34824" name="Line 7">
            <a:extLst>
              <a:ext uri="{FF2B5EF4-FFF2-40B4-BE49-F238E27FC236}">
                <a16:creationId xmlns:a16="http://schemas.microsoft.com/office/drawing/2014/main" id="{1EBF5C51-B62F-43E8-8DC7-7C0B8F69A5DA}"/>
              </a:ext>
            </a:extLst>
          </p:cNvPr>
          <p:cNvSpPr>
            <a:spLocks noChangeShapeType="1"/>
          </p:cNvSpPr>
          <p:nvPr/>
        </p:nvSpPr>
        <p:spPr bwMode="auto">
          <a:xfrm flipH="1" flipV="1">
            <a:off x="2514600" y="4419600"/>
            <a:ext cx="1600200" cy="1539875"/>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4825" name="Picture 4" descr="npo000044">
            <a:extLst>
              <a:ext uri="{FF2B5EF4-FFF2-40B4-BE49-F238E27FC236}">
                <a16:creationId xmlns:a16="http://schemas.microsoft.com/office/drawing/2014/main" id="{A63CC72A-2787-437D-878C-8F9BE6965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00400"/>
            <a:ext cx="2693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4826" name="Text Box 8">
            <a:extLst>
              <a:ext uri="{FF2B5EF4-FFF2-40B4-BE49-F238E27FC236}">
                <a16:creationId xmlns:a16="http://schemas.microsoft.com/office/drawing/2014/main" id="{0FD682DE-6FA7-4E33-A6DF-F108D20EE547}"/>
              </a:ext>
            </a:extLst>
          </p:cNvPr>
          <p:cNvSpPr txBox="1">
            <a:spLocks noChangeArrowheads="1"/>
          </p:cNvSpPr>
          <p:nvPr/>
        </p:nvSpPr>
        <p:spPr bwMode="auto">
          <a:xfrm>
            <a:off x="4495800" y="3768725"/>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pPr eaLnBrk="1" hangingPunct="1">
              <a:spcBef>
                <a:spcPct val="50000"/>
              </a:spcBef>
            </a:pPr>
            <a:r>
              <a:rPr lang="en-US" altLang="en-US" sz="2000">
                <a:latin typeface="Verdana" panose="020B0604030504040204" pitchFamily="34" charset="0"/>
              </a:rPr>
              <a:t>This way</a:t>
            </a:r>
          </a:p>
        </p:txBody>
      </p:sp>
      <p:sp>
        <p:nvSpPr>
          <p:cNvPr id="34827" name="Line 7">
            <a:extLst>
              <a:ext uri="{FF2B5EF4-FFF2-40B4-BE49-F238E27FC236}">
                <a16:creationId xmlns:a16="http://schemas.microsoft.com/office/drawing/2014/main" id="{4A26E06C-F88B-4594-B19E-1169A9B61BA7}"/>
              </a:ext>
            </a:extLst>
          </p:cNvPr>
          <p:cNvSpPr>
            <a:spLocks noChangeShapeType="1"/>
          </p:cNvSpPr>
          <p:nvPr/>
        </p:nvSpPr>
        <p:spPr bwMode="auto">
          <a:xfrm>
            <a:off x="5715000" y="4164013"/>
            <a:ext cx="1219200" cy="511175"/>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18" name="Straight Arrow Connector 17">
            <a:extLst>
              <a:ext uri="{FF2B5EF4-FFF2-40B4-BE49-F238E27FC236}">
                <a16:creationId xmlns:a16="http://schemas.microsoft.com/office/drawing/2014/main" id="{6C987B52-95A3-4168-ABFE-5DDB3C2A8986}"/>
              </a:ext>
            </a:extLst>
          </p:cNvPr>
          <p:cNvCxnSpPr/>
          <p:nvPr/>
        </p:nvCxnSpPr>
        <p:spPr>
          <a:xfrm>
            <a:off x="5410200" y="7162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FD2AB8E-E188-4D93-901B-B3CDAAB3E496}"/>
              </a:ext>
            </a:extLst>
          </p:cNvPr>
          <p:cNvSpPr>
            <a:spLocks noGrp="1"/>
          </p:cNvSpPr>
          <p:nvPr>
            <p:ph type="ftr" sz="quarter" idx="11"/>
          </p:nvPr>
        </p:nvSpPr>
        <p:spPr/>
        <p:txBody>
          <a:bodyPr/>
          <a:lstStyle/>
          <a:p>
            <a:pPr>
              <a:defRPr/>
            </a:pPr>
            <a:r>
              <a:rPr lang="en-US" altLang="en-US" dirty="0">
                <a:solidFill>
                  <a:srgbClr val="FFFFFF"/>
                </a:solidFill>
                <a:latin typeface="+mj-lt"/>
              </a:rPr>
              <a:t>Copyright </a:t>
            </a:r>
            <a:r>
              <a:rPr lang="en-US" altLang="en-US" dirty="0">
                <a:solidFill>
                  <a:srgbClr val="FFFFFF"/>
                </a:solidFill>
                <a:latin typeface="Symbol" pitchFamily="18" charset="2"/>
              </a:rPr>
              <a:t>ã2002 </a:t>
            </a:r>
            <a:r>
              <a:rPr lang="en-US" altLang="en-US" dirty="0">
                <a:solidFill>
                  <a:srgbClr val="FFFFFF"/>
                </a:solidFill>
                <a:latin typeface="+mj-lt"/>
              </a:rPr>
              <a:t>Progressive Business Publications</a:t>
            </a:r>
            <a:endParaRPr lang="en-US" altLang="en-US" sz="1200" dirty="0">
              <a:solidFill>
                <a:srgbClr val="FFFFFF"/>
              </a:solidFill>
              <a:latin typeface="+mj-lt"/>
            </a:endParaRPr>
          </a:p>
          <a:p>
            <a:pPr algn="ctr">
              <a:defRPr/>
            </a:pPr>
            <a:endParaRPr lang="en-US" altLang="en-US" sz="1400" dirty="0"/>
          </a:p>
        </p:txBody>
      </p:sp>
      <p:sp>
        <p:nvSpPr>
          <p:cNvPr id="10" name="Rectangle 3">
            <a:extLst>
              <a:ext uri="{FF2B5EF4-FFF2-40B4-BE49-F238E27FC236}">
                <a16:creationId xmlns:a16="http://schemas.microsoft.com/office/drawing/2014/main" id="{87ECE233-5332-488C-AA41-BA2DF5A4A373}"/>
              </a:ext>
            </a:extLst>
          </p:cNvPr>
          <p:cNvSpPr>
            <a:spLocks noGrp="1" noChangeArrowheads="1"/>
          </p:cNvSpPr>
          <p:nvPr>
            <p:ph sz="quarter" idx="2"/>
          </p:nvPr>
        </p:nvSpPr>
        <p:spPr>
          <a:xfrm>
            <a:off x="457200" y="1444625"/>
            <a:ext cx="4040188" cy="3941763"/>
          </a:xfrm>
        </p:spPr>
        <p:txBody>
          <a:bodyPr>
            <a:noAutofit/>
          </a:bodyPr>
          <a:lstStyle/>
          <a:p>
            <a:pPr marL="365760" indent="-256032" eaLnBrk="1" fontAlgn="auto" hangingPunct="1">
              <a:spcAft>
                <a:spcPts val="0"/>
              </a:spcAft>
              <a:buFont typeface="Wingdings 3"/>
              <a:buChar char=""/>
              <a:defRPr/>
            </a:pPr>
            <a:r>
              <a:rPr lang="en-US" sz="3200" dirty="0">
                <a:latin typeface="Arial" charset="0"/>
              </a:rPr>
              <a:t>The top or top step of a stepladder shall not be used as a step.</a:t>
            </a:r>
          </a:p>
          <a:p>
            <a:pPr marL="365760" indent="-256032" eaLnBrk="1" fontAlgn="auto" hangingPunct="1">
              <a:spcAft>
                <a:spcPts val="0"/>
              </a:spcAft>
              <a:buFont typeface="Wingdings 3"/>
              <a:buChar char=""/>
              <a:defRPr/>
            </a:pPr>
            <a:r>
              <a:rPr lang="en-US" sz="3200" dirty="0">
                <a:latin typeface="Arial" charset="0"/>
              </a:rPr>
              <a:t>4 ft. rule – 3 pt. contact.</a:t>
            </a:r>
          </a:p>
          <a:p>
            <a:pPr marL="365760" indent="-256032" eaLnBrk="1" fontAlgn="auto" hangingPunct="1">
              <a:spcAft>
                <a:spcPts val="0"/>
              </a:spcAft>
              <a:buFont typeface="Wingdings 3"/>
              <a:buChar char=""/>
              <a:defRPr/>
            </a:pPr>
            <a:r>
              <a:rPr lang="en-US" sz="3200" dirty="0">
                <a:latin typeface="Arial" charset="0"/>
              </a:rPr>
              <a:t>Climbing ladder cross-bracing prohibited</a:t>
            </a:r>
          </a:p>
          <a:p>
            <a:pPr marL="365760" indent="-256032" eaLnBrk="1" fontAlgn="auto" hangingPunct="1">
              <a:spcAft>
                <a:spcPts val="0"/>
              </a:spcAft>
              <a:buFont typeface="Wingdings 3"/>
              <a:buChar char=""/>
              <a:defRPr/>
            </a:pPr>
            <a:endParaRPr lang="en-US" sz="3200" dirty="0">
              <a:latin typeface="Arial" charset="0"/>
            </a:endParaRPr>
          </a:p>
          <a:p>
            <a:pPr marL="109728" indent="0" eaLnBrk="1" fontAlgn="auto" hangingPunct="1">
              <a:spcAft>
                <a:spcPts val="0"/>
              </a:spcAft>
              <a:buFont typeface="Wingdings 3"/>
              <a:buNone/>
              <a:defRPr/>
            </a:pPr>
            <a:r>
              <a:rPr lang="en-US" sz="3200" i="1" dirty="0">
                <a:solidFill>
                  <a:schemeClr val="bg1"/>
                </a:solidFill>
                <a:latin typeface="Arial" charset="0"/>
              </a:rPr>
              <a:t>Person </a:t>
            </a:r>
          </a:p>
        </p:txBody>
      </p:sp>
      <p:pic>
        <p:nvPicPr>
          <p:cNvPr id="35844" name="Picture 4" descr="Ladder06">
            <a:extLst>
              <a:ext uri="{FF2B5EF4-FFF2-40B4-BE49-F238E27FC236}">
                <a16:creationId xmlns:a16="http://schemas.microsoft.com/office/drawing/2014/main" id="{C980299D-AAE1-493A-BFD2-EF073BF88AA6}"/>
              </a:ext>
            </a:extLst>
          </p:cNvPr>
          <p:cNvPicPr>
            <a:picLocks noGrp="1" noChangeAspect="1" noChangeArrowheads="1"/>
          </p:cNvPicPr>
          <p:nvPr>
            <p:ph sz="quarter" idx="4"/>
          </p:nvPr>
        </p:nvPicPr>
        <p:blipFill>
          <a:blip r:embed="rId2">
            <a:lum bright="12000"/>
            <a:extLst>
              <a:ext uri="{28A0092B-C50C-407E-A947-70E740481C1C}">
                <a14:useLocalDpi xmlns:a14="http://schemas.microsoft.com/office/drawing/2010/main" val="0"/>
              </a:ext>
            </a:extLst>
          </a:blip>
          <a:srcRect/>
          <a:stretch>
            <a:fillRect/>
          </a:stretch>
        </p:blipFill>
        <p:spPr>
          <a:xfrm>
            <a:off x="4953000" y="1444625"/>
            <a:ext cx="3352800" cy="4651375"/>
          </a:xfrm>
          <a:noFill/>
          <a:ln>
            <a:prstDash val="solid"/>
          </a:ln>
        </p:spPr>
      </p:pic>
      <p:sp>
        <p:nvSpPr>
          <p:cNvPr id="12" name="Text Box 1035">
            <a:extLst>
              <a:ext uri="{FF2B5EF4-FFF2-40B4-BE49-F238E27FC236}">
                <a16:creationId xmlns:a16="http://schemas.microsoft.com/office/drawing/2014/main" id="{811E18CB-A7FF-4F4A-B450-F2960BF9554A}"/>
              </a:ext>
            </a:extLst>
          </p:cNvPr>
          <p:cNvSpPr txBox="1">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sz="4000" dirty="0">
                <a:solidFill>
                  <a:schemeClr val="tx1"/>
                </a:solidFill>
                <a:effectLst/>
                <a:latin typeface="Arial" pitchFamily="34" charset="0"/>
                <a:cs typeface="Arial" pitchFamily="34" charset="0"/>
              </a:rPr>
              <a:t>Safe Ladder Use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a:extLst>
              <a:ext uri="{FF2B5EF4-FFF2-40B4-BE49-F238E27FC236}">
                <a16:creationId xmlns:a16="http://schemas.microsoft.com/office/drawing/2014/main" id="{17B08897-8BD5-4686-B06D-147C5B875144}"/>
              </a:ext>
            </a:extLst>
          </p:cNvPr>
          <p:cNvSpPr>
            <a:spLocks noGrp="1" noChangeArrowheads="1"/>
          </p:cNvSpPr>
          <p:nvPr>
            <p:ph idx="1"/>
          </p:nvPr>
        </p:nvSpPr>
        <p:spPr>
          <a:xfrm>
            <a:off x="457200" y="1524000"/>
            <a:ext cx="4648200" cy="4483100"/>
          </a:xfrm>
        </p:spPr>
        <p:txBody>
          <a:bodyPr>
            <a:normAutofit fontScale="92500" lnSpcReduction="10000"/>
          </a:bodyPr>
          <a:lstStyle/>
          <a:p>
            <a:pPr marL="109728" indent="0" eaLnBrk="1" fontAlgn="auto" hangingPunct="1">
              <a:spcAft>
                <a:spcPts val="0"/>
              </a:spcAft>
              <a:buFont typeface="Wingdings 3"/>
              <a:buNone/>
              <a:defRPr/>
            </a:pPr>
            <a:r>
              <a:rPr lang="en-US" altLang="en-US" sz="3200" b="1" dirty="0">
                <a:latin typeface="Arial" pitchFamily="34" charset="0"/>
                <a:cs typeface="Arial" pitchFamily="34" charset="0"/>
              </a:rPr>
              <a:t>When Working In A </a:t>
            </a:r>
            <a:br>
              <a:rPr lang="en-US" altLang="en-US" sz="3200" b="1" dirty="0">
                <a:latin typeface="Arial" pitchFamily="34" charset="0"/>
                <a:cs typeface="Arial" pitchFamily="34" charset="0"/>
              </a:rPr>
            </a:br>
            <a:r>
              <a:rPr lang="en-US" altLang="en-US" sz="3200" b="1" dirty="0">
                <a:latin typeface="Arial" pitchFamily="34" charset="0"/>
                <a:cs typeface="Arial" pitchFamily="34" charset="0"/>
              </a:rPr>
              <a:t>High Traffic Area:</a:t>
            </a:r>
            <a:endParaRPr lang="en-US" altLang="en-US" sz="3200" b="1" dirty="0"/>
          </a:p>
          <a:p>
            <a:pPr marL="365760" indent="-256032" eaLnBrk="1" fontAlgn="auto" hangingPunct="1">
              <a:spcAft>
                <a:spcPts val="0"/>
              </a:spcAft>
              <a:buFont typeface="Wingdings 3"/>
              <a:buChar char=""/>
              <a:defRPr/>
            </a:pPr>
            <a:r>
              <a:rPr lang="en-US" altLang="en-US" sz="3200" dirty="0"/>
              <a:t>Place warning signs </a:t>
            </a:r>
            <a:br>
              <a:rPr lang="en-US" altLang="en-US" sz="3200" dirty="0"/>
            </a:br>
            <a:r>
              <a:rPr lang="en-US" altLang="en-US" sz="3200" dirty="0"/>
              <a:t>or barriers</a:t>
            </a:r>
            <a:br>
              <a:rPr lang="en-US" altLang="en-US" sz="3200" dirty="0"/>
            </a:br>
            <a:endParaRPr lang="en-US" altLang="en-US" sz="3200" dirty="0"/>
          </a:p>
          <a:p>
            <a:pPr marL="365760" indent="-256032" eaLnBrk="1" fontAlgn="auto" hangingPunct="1">
              <a:spcAft>
                <a:spcPts val="0"/>
              </a:spcAft>
              <a:buFont typeface="Wingdings 3"/>
              <a:buChar char=""/>
              <a:defRPr/>
            </a:pPr>
            <a:r>
              <a:rPr lang="en-US" altLang="en-US" sz="3200" dirty="0"/>
              <a:t>Lock doors that can </a:t>
            </a:r>
            <a:br>
              <a:rPr lang="en-US" altLang="en-US" sz="3200" dirty="0"/>
            </a:br>
            <a:r>
              <a:rPr lang="en-US" altLang="en-US" sz="3200" dirty="0"/>
              <a:t>swing open </a:t>
            </a:r>
            <a:br>
              <a:rPr lang="en-US" altLang="en-US" sz="3200" dirty="0"/>
            </a:br>
            <a:endParaRPr lang="en-US" altLang="en-US" sz="3200" dirty="0"/>
          </a:p>
          <a:p>
            <a:pPr marL="365760" indent="-256032" eaLnBrk="1" fontAlgn="auto" hangingPunct="1">
              <a:spcAft>
                <a:spcPts val="0"/>
              </a:spcAft>
              <a:buFont typeface="Wingdings 3"/>
              <a:buChar char=""/>
              <a:defRPr/>
            </a:pPr>
            <a:r>
              <a:rPr lang="en-US" altLang="en-US" sz="3200" dirty="0"/>
              <a:t>Have someone hold </a:t>
            </a:r>
            <a:br>
              <a:rPr lang="en-US" altLang="en-US" sz="3200" dirty="0"/>
            </a:br>
            <a:r>
              <a:rPr lang="en-US" altLang="en-US" sz="3200" dirty="0"/>
              <a:t>and guard the ladder</a:t>
            </a:r>
          </a:p>
        </p:txBody>
      </p:sp>
      <p:sp>
        <p:nvSpPr>
          <p:cNvPr id="36867" name="Footer Placeholder 4">
            <a:extLst>
              <a:ext uri="{FF2B5EF4-FFF2-40B4-BE49-F238E27FC236}">
                <a16:creationId xmlns:a16="http://schemas.microsoft.com/office/drawing/2014/main" id="{48AF69F1-6AA3-4B63-89D2-73259470A09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r>
              <a:rPr lang="en-US" altLang="en-US" sz="1000">
                <a:solidFill>
                  <a:srgbClr val="FFFFFF"/>
                </a:solidFill>
                <a:latin typeface="Arial" panose="020B0604020202020204" pitchFamily="34" charset="0"/>
              </a:rPr>
              <a:t>Copyright </a:t>
            </a:r>
            <a:r>
              <a:rPr lang="en-US" altLang="en-US" sz="1000">
                <a:solidFill>
                  <a:srgbClr val="FFFFFF"/>
                </a:solidFill>
                <a:latin typeface="Symbol" panose="05050102010706020507" pitchFamily="18" charset="2"/>
              </a:rPr>
              <a:t>ã2002 </a:t>
            </a:r>
            <a:r>
              <a:rPr lang="en-US" altLang="en-US" sz="1000">
                <a:solidFill>
                  <a:srgbClr val="FFFFFF"/>
                </a:solidFill>
                <a:latin typeface="Arial" panose="020B0604020202020204" pitchFamily="34" charset="0"/>
              </a:rPr>
              <a:t>Progressive Business Publications</a:t>
            </a:r>
            <a:endParaRPr lang="en-US" altLang="en-US" sz="1200">
              <a:solidFill>
                <a:srgbClr val="FFFFFF"/>
              </a:solidFill>
              <a:latin typeface="Arial" panose="020B0604020202020204" pitchFamily="34" charset="0"/>
            </a:endParaRPr>
          </a:p>
          <a:p>
            <a:pPr algn="ctr"/>
            <a:endParaRPr lang="en-US" altLang="en-US" sz="1400"/>
          </a:p>
        </p:txBody>
      </p:sp>
      <p:pic>
        <p:nvPicPr>
          <p:cNvPr id="36868" name="Picture 9" descr="Ladder4b">
            <a:extLst>
              <a:ext uri="{FF2B5EF4-FFF2-40B4-BE49-F238E27FC236}">
                <a16:creationId xmlns:a16="http://schemas.microsoft.com/office/drawing/2014/main" id="{91B734FC-84EF-4CA7-9D54-A441782C7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0"/>
            <a:ext cx="3451225"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35">
            <a:extLst>
              <a:ext uri="{FF2B5EF4-FFF2-40B4-BE49-F238E27FC236}">
                <a16:creationId xmlns:a16="http://schemas.microsoft.com/office/drawing/2014/main" id="{DAD91AE5-B5D9-4CFC-B665-D255E9146168}"/>
              </a:ext>
            </a:extLst>
          </p:cNvPr>
          <p:cNvSpPr txBox="1">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sz="4000" dirty="0">
                <a:solidFill>
                  <a:schemeClr val="tx1"/>
                </a:solidFill>
                <a:effectLst/>
                <a:latin typeface="Arial" pitchFamily="34" charset="0"/>
                <a:cs typeface="Arial" pitchFamily="34" charset="0"/>
              </a:rPr>
              <a:t>Safe Ladder 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72E24C8-0536-4FFB-912D-968D60ABD7D7}"/>
              </a:ext>
            </a:extLst>
          </p:cNvPr>
          <p:cNvSpPr>
            <a:spLocks noGrp="1"/>
          </p:cNvSpPr>
          <p:nvPr>
            <p:ph type="ftr" sz="quarter" idx="11"/>
          </p:nvPr>
        </p:nvSpPr>
        <p:spPr/>
        <p:txBody>
          <a:bodyPr/>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sp>
        <p:nvSpPr>
          <p:cNvPr id="17411" name="Rectangle 1027">
            <a:extLst>
              <a:ext uri="{FF2B5EF4-FFF2-40B4-BE49-F238E27FC236}">
                <a16:creationId xmlns:a16="http://schemas.microsoft.com/office/drawing/2014/main" id="{2F327F05-67F5-4559-8893-CD7119E14D5A}"/>
              </a:ext>
            </a:extLst>
          </p:cNvPr>
          <p:cNvSpPr>
            <a:spLocks noGrp="1" noChangeArrowheads="1"/>
          </p:cNvSpPr>
          <p:nvPr>
            <p:ph idx="1"/>
          </p:nvPr>
        </p:nvSpPr>
        <p:spPr>
          <a:xfrm>
            <a:off x="381000" y="1281113"/>
            <a:ext cx="8229600" cy="4525962"/>
          </a:xfrm>
        </p:spPr>
        <p:txBody>
          <a:bodyPr/>
          <a:lstStyle/>
          <a:p>
            <a:pPr eaLnBrk="1" hangingPunct="1">
              <a:spcBef>
                <a:spcPts val="1200"/>
              </a:spcBef>
              <a:buFont typeface="Wingdings" panose="05000000000000000000" pitchFamily="2" charset="2"/>
              <a:buNone/>
            </a:pPr>
            <a:r>
              <a:rPr lang="en-US" altLang="en-US">
                <a:latin typeface="Verdana" panose="020B0604030504040204" pitchFamily="34" charset="0"/>
              </a:rPr>
              <a:t>		</a:t>
            </a:r>
            <a:r>
              <a:rPr lang="en-US" altLang="en-US" sz="2400">
                <a:cs typeface="Arial" panose="020B0604020202020204" pitchFamily="34" charset="0"/>
              </a:rPr>
              <a:t>This course will help you learn how to work safely when using portable ladders to avoid falling and getting injured.  It is designed to promote safe work practices based on requirements of the Portable and Fixed Ladder Standards.</a:t>
            </a:r>
            <a:endParaRPr lang="en-US" altLang="en-US" sz="2400" u="sng">
              <a:cs typeface="Arial" panose="020B0604020202020204" pitchFamily="34" charset="0"/>
            </a:endParaRPr>
          </a:p>
        </p:txBody>
      </p:sp>
      <p:sp>
        <p:nvSpPr>
          <p:cNvPr id="10" name="Rectangle 2">
            <a:extLst>
              <a:ext uri="{FF2B5EF4-FFF2-40B4-BE49-F238E27FC236}">
                <a16:creationId xmlns:a16="http://schemas.microsoft.com/office/drawing/2014/main" id="{C4EE7715-0853-494C-8E48-99A0C0D2BFA2}"/>
              </a:ext>
            </a:extLst>
          </p:cNvPr>
          <p:cNvSpPr>
            <a:spLocks noGrp="1" noChangeArrowheads="1"/>
          </p:cNvSpPr>
          <p:nvPr>
            <p:ph type="title"/>
          </p:nvPr>
        </p:nvSpPr>
        <p:spPr/>
        <p:txBody>
          <a:bodyPr/>
          <a:lstStyle/>
          <a:p>
            <a:pPr algn="ctr" eaLnBrk="1" fontAlgn="auto" hangingPunct="1">
              <a:spcAft>
                <a:spcPts val="0"/>
              </a:spcAft>
              <a:defRPr/>
            </a:pPr>
            <a:r>
              <a:rPr lang="en-US" altLang="en-US" sz="5000" dirty="0">
                <a:solidFill>
                  <a:schemeClr val="tx1"/>
                </a:solidFill>
                <a:effectLst/>
                <a:latin typeface="Arial" pitchFamily="34" charset="0"/>
                <a:cs typeface="Arial" pitchFamily="34" charset="0"/>
              </a:rPr>
              <a:t>Ladder Safety</a:t>
            </a:r>
            <a:endParaRPr lang="en-US" sz="5000" dirty="0">
              <a:solidFill>
                <a:schemeClr val="tx1"/>
              </a:solidFill>
              <a:effectLst/>
              <a:latin typeface="Arial" pitchFamily="34" charset="0"/>
              <a:cs typeface="Arial"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0094D0E3-B389-426B-9240-66AF721449F1}"/>
              </a:ext>
            </a:extLst>
          </p:cNvPr>
          <p:cNvSpPr>
            <a:spLocks noGrp="1" noChangeArrowheads="1"/>
          </p:cNvSpPr>
          <p:nvPr>
            <p:ph idx="1"/>
          </p:nvPr>
        </p:nvSpPr>
        <p:spPr/>
        <p:txBody>
          <a:bodyPr/>
          <a:lstStyle/>
          <a:p>
            <a:pPr eaLnBrk="1" hangingPunct="1">
              <a:buFont typeface="Wingdings" panose="05000000000000000000" pitchFamily="2" charset="2"/>
              <a:buNone/>
            </a:pPr>
            <a:r>
              <a:rPr lang="en-US" altLang="en-US">
                <a:solidFill>
                  <a:srgbClr val="FF9900"/>
                </a:solidFill>
              </a:rPr>
              <a:t>Step One - </a:t>
            </a:r>
            <a:r>
              <a:rPr lang="en-US" altLang="en-US"/>
              <a:t>Lay the ladder on the ground</a:t>
            </a:r>
            <a:br>
              <a:rPr lang="en-US" altLang="en-US"/>
            </a:br>
            <a:endParaRPr lang="en-US" altLang="en-US"/>
          </a:p>
          <a:p>
            <a:pPr eaLnBrk="1" hangingPunct="1">
              <a:buFont typeface="Wingdings" panose="05000000000000000000" pitchFamily="2" charset="2"/>
              <a:buNone/>
            </a:pPr>
            <a:r>
              <a:rPr lang="en-US" altLang="en-US">
                <a:solidFill>
                  <a:srgbClr val="FF9900"/>
                </a:solidFill>
              </a:rPr>
              <a:t>Step Two - </a:t>
            </a:r>
            <a:r>
              <a:rPr lang="en-US" altLang="en-US"/>
              <a:t>Lift end away </a:t>
            </a:r>
            <a:br>
              <a:rPr lang="en-US" altLang="en-US"/>
            </a:br>
            <a:r>
              <a:rPr lang="en-US" altLang="en-US"/>
              <a:t>from wall over your </a:t>
            </a:r>
            <a:br>
              <a:rPr lang="en-US" altLang="en-US"/>
            </a:br>
            <a:r>
              <a:rPr lang="en-US" altLang="en-US"/>
              <a:t>head and walk to wall</a:t>
            </a:r>
            <a:br>
              <a:rPr lang="en-US" altLang="en-US"/>
            </a:br>
            <a:endParaRPr lang="en-US" altLang="en-US"/>
          </a:p>
          <a:p>
            <a:pPr eaLnBrk="1" hangingPunct="1">
              <a:buFont typeface="Wingdings" panose="05000000000000000000" pitchFamily="2" charset="2"/>
              <a:buNone/>
            </a:pPr>
            <a:r>
              <a:rPr lang="en-US" altLang="en-US">
                <a:solidFill>
                  <a:srgbClr val="FF9900"/>
                </a:solidFill>
              </a:rPr>
              <a:t>Step Three - </a:t>
            </a:r>
            <a:r>
              <a:rPr lang="en-US" altLang="en-US"/>
              <a:t>Pull base out </a:t>
            </a:r>
            <a:br>
              <a:rPr lang="en-US" altLang="en-US"/>
            </a:br>
            <a:r>
              <a:rPr lang="en-US" altLang="en-US"/>
              <a:t>with four foot to one</a:t>
            </a:r>
            <a:br>
              <a:rPr lang="en-US" altLang="en-US"/>
            </a:br>
            <a:r>
              <a:rPr lang="en-US" altLang="en-US"/>
              <a:t>foot rule</a:t>
            </a:r>
          </a:p>
        </p:txBody>
      </p:sp>
      <p:sp>
        <p:nvSpPr>
          <p:cNvPr id="38915" name="Footer Placeholder 4">
            <a:extLst>
              <a:ext uri="{FF2B5EF4-FFF2-40B4-BE49-F238E27FC236}">
                <a16:creationId xmlns:a16="http://schemas.microsoft.com/office/drawing/2014/main" id="{E07E1710-B8D3-457A-B7A1-BAACAC1E788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r>
              <a:rPr lang="en-US" altLang="en-US" sz="1000">
                <a:solidFill>
                  <a:srgbClr val="FFFFFF"/>
                </a:solidFill>
                <a:latin typeface="Arial" panose="020B0604020202020204" pitchFamily="34" charset="0"/>
              </a:rPr>
              <a:t>Copyright </a:t>
            </a:r>
            <a:r>
              <a:rPr lang="en-US" altLang="en-US" sz="1000">
                <a:solidFill>
                  <a:srgbClr val="FFFFFF"/>
                </a:solidFill>
                <a:latin typeface="Symbol" panose="05050102010706020507" pitchFamily="18" charset="2"/>
              </a:rPr>
              <a:t>ã2002 </a:t>
            </a:r>
            <a:r>
              <a:rPr lang="en-US" altLang="en-US" sz="1000">
                <a:solidFill>
                  <a:srgbClr val="FFFFFF"/>
                </a:solidFill>
                <a:latin typeface="Arial" panose="020B0604020202020204" pitchFamily="34" charset="0"/>
              </a:rPr>
              <a:t>Progressive Business Publications</a:t>
            </a:r>
            <a:endParaRPr lang="en-US" altLang="en-US" sz="1200">
              <a:solidFill>
                <a:srgbClr val="FFFFFF"/>
              </a:solidFill>
              <a:latin typeface="Arial" panose="020B0604020202020204" pitchFamily="34" charset="0"/>
            </a:endParaRPr>
          </a:p>
          <a:p>
            <a:pPr algn="ctr"/>
            <a:endParaRPr lang="en-US" altLang="en-US" sz="1400"/>
          </a:p>
        </p:txBody>
      </p:sp>
      <p:sp>
        <p:nvSpPr>
          <p:cNvPr id="221186" name="Rectangle 2">
            <a:extLst>
              <a:ext uri="{FF2B5EF4-FFF2-40B4-BE49-F238E27FC236}">
                <a16:creationId xmlns:a16="http://schemas.microsoft.com/office/drawing/2014/main" id="{93168B30-1A76-40F0-80D9-ECAB97750B06}"/>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en-US" dirty="0">
                <a:solidFill>
                  <a:schemeClr val="tx1"/>
                </a:solidFill>
                <a:effectLst/>
                <a:latin typeface="Arial" pitchFamily="34" charset="0"/>
                <a:cs typeface="Arial" pitchFamily="34" charset="0"/>
              </a:rPr>
              <a:t>Three Steps To Safely </a:t>
            </a:r>
            <a:br>
              <a:rPr lang="en-US" altLang="en-US" dirty="0">
                <a:solidFill>
                  <a:schemeClr val="tx1"/>
                </a:solidFill>
                <a:effectLst/>
                <a:latin typeface="Arial" pitchFamily="34" charset="0"/>
                <a:cs typeface="Arial" pitchFamily="34" charset="0"/>
              </a:rPr>
            </a:br>
            <a:r>
              <a:rPr lang="en-US" altLang="en-US" dirty="0">
                <a:solidFill>
                  <a:schemeClr val="tx1"/>
                </a:solidFill>
                <a:effectLst/>
                <a:latin typeface="Arial" pitchFamily="34" charset="0"/>
                <a:cs typeface="Arial" pitchFamily="34" charset="0"/>
              </a:rPr>
              <a:t>Set-up Your Extension Ladder</a:t>
            </a:r>
          </a:p>
        </p:txBody>
      </p:sp>
      <p:pic>
        <p:nvPicPr>
          <p:cNvPr id="38917" name="Picture 9" descr="Ladder3b">
            <a:extLst>
              <a:ext uri="{FF2B5EF4-FFF2-40B4-BE49-F238E27FC236}">
                <a16:creationId xmlns:a16="http://schemas.microsoft.com/office/drawing/2014/main" id="{7496960E-2DCB-4911-A19C-063C5F2A8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667000"/>
            <a:ext cx="322421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FE9F3C-9D33-4E8E-A385-31681B6DA9B6}"/>
              </a:ext>
            </a:extLst>
          </p:cNvPr>
          <p:cNvSpPr>
            <a:spLocks noGrp="1"/>
          </p:cNvSpPr>
          <p:nvPr>
            <p:ph type="ftr" sz="quarter" idx="11"/>
          </p:nvPr>
        </p:nvSpPr>
        <p:spPr/>
        <p:txBody>
          <a:bodyPr/>
          <a:lstStyle/>
          <a:p>
            <a:pPr>
              <a:defRPr/>
            </a:pPr>
            <a:r>
              <a:rPr lang="en-US" altLang="en-US" dirty="0">
                <a:solidFill>
                  <a:srgbClr val="FFFFFF"/>
                </a:solidFill>
                <a:latin typeface="+mj-lt"/>
              </a:rPr>
              <a:t>Copyright </a:t>
            </a:r>
            <a:r>
              <a:rPr lang="en-US" altLang="en-US" dirty="0">
                <a:solidFill>
                  <a:srgbClr val="FFFFFF"/>
                </a:solidFill>
                <a:latin typeface="Symbol" pitchFamily="18" charset="2"/>
              </a:rPr>
              <a:t>ã2002 </a:t>
            </a:r>
            <a:r>
              <a:rPr lang="en-US" altLang="en-US" dirty="0">
                <a:solidFill>
                  <a:srgbClr val="FFFFFF"/>
                </a:solidFill>
                <a:latin typeface="+mj-lt"/>
              </a:rPr>
              <a:t>Progressive Business Publications</a:t>
            </a:r>
            <a:endParaRPr lang="en-US" altLang="en-US" sz="1200" dirty="0">
              <a:solidFill>
                <a:srgbClr val="FFFFFF"/>
              </a:solidFill>
              <a:latin typeface="+mj-lt"/>
            </a:endParaRPr>
          </a:p>
          <a:p>
            <a:pPr algn="ctr">
              <a:defRPr/>
            </a:pPr>
            <a:endParaRPr lang="en-US" altLang="en-US" sz="1400" dirty="0"/>
          </a:p>
        </p:txBody>
      </p:sp>
      <p:pic>
        <p:nvPicPr>
          <p:cNvPr id="40963" name="Picture 5" descr="Slide2">
            <a:extLst>
              <a:ext uri="{FF2B5EF4-FFF2-40B4-BE49-F238E27FC236}">
                <a16:creationId xmlns:a16="http://schemas.microsoft.com/office/drawing/2014/main" id="{4E4107C2-BDF7-4F8C-AD39-682299BE7A0F}"/>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82625" y="1444625"/>
            <a:ext cx="3589338" cy="4346575"/>
          </a:xfrm>
          <a:noFill/>
          <a:ln>
            <a:prstDash val="solid"/>
          </a:ln>
        </p:spPr>
      </p:pic>
      <p:sp>
        <p:nvSpPr>
          <p:cNvPr id="40964" name="Rectangle 2">
            <a:extLst>
              <a:ext uri="{FF2B5EF4-FFF2-40B4-BE49-F238E27FC236}">
                <a16:creationId xmlns:a16="http://schemas.microsoft.com/office/drawing/2014/main" id="{29EC6EA8-87DF-4E70-8288-0BA4E434A50D}"/>
              </a:ext>
            </a:extLst>
          </p:cNvPr>
          <p:cNvSpPr>
            <a:spLocks noGrp="1" noChangeArrowheads="1"/>
          </p:cNvSpPr>
          <p:nvPr>
            <p:ph sz="quarter" idx="4"/>
          </p:nvPr>
        </p:nvSpPr>
        <p:spPr>
          <a:xfrm>
            <a:off x="4645025" y="1444625"/>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eaLnBrk="1" hangingPunct="1">
              <a:lnSpc>
                <a:spcPct val="130000"/>
              </a:lnSpc>
              <a:spcBef>
                <a:spcPct val="0"/>
              </a:spcBef>
            </a:pPr>
            <a:r>
              <a:rPr lang="en-US" altLang="en-US" sz="3200">
                <a:latin typeface="Arial" panose="020B0604020202020204" pitchFamily="34" charset="0"/>
              </a:rPr>
              <a:t>Lean straight ladders at a base angle of 1/4 the working length of the ladder from the top </a:t>
            </a:r>
            <a:r>
              <a:rPr lang="en-US" altLang="en-US" sz="3600">
                <a:latin typeface="Arial" panose="020B0604020202020204" pitchFamily="34" charset="0"/>
              </a:rPr>
              <a:t>support</a:t>
            </a:r>
            <a:r>
              <a:rPr lang="en-US" altLang="en-US" sz="3200">
                <a:latin typeface="Arial" panose="020B0604020202020204" pitchFamily="34" charset="0"/>
              </a:rPr>
              <a:t> </a:t>
            </a:r>
          </a:p>
        </p:txBody>
      </p:sp>
      <p:sp>
        <p:nvSpPr>
          <p:cNvPr id="12" name="Text Box 1035">
            <a:extLst>
              <a:ext uri="{FF2B5EF4-FFF2-40B4-BE49-F238E27FC236}">
                <a16:creationId xmlns:a16="http://schemas.microsoft.com/office/drawing/2014/main" id="{468DD783-9DE3-45A3-8901-D75B6A820018}"/>
              </a:ext>
            </a:extLst>
          </p:cNvPr>
          <p:cNvSpPr txBox="1">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sz="4000" dirty="0">
                <a:solidFill>
                  <a:schemeClr val="tx1"/>
                </a:solidFill>
                <a:effectLst/>
                <a:latin typeface="Arial" pitchFamily="34" charset="0"/>
                <a:cs typeface="Arial" pitchFamily="34" charset="0"/>
              </a:rPr>
              <a:t>Safe Ladder Use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72969A1C-89DF-45D7-B9B8-3C3A2B0D9934}"/>
              </a:ext>
            </a:extLst>
          </p:cNvPr>
          <p:cNvSpPr>
            <a:spLocks noGrp="1" noChangeArrowheads="1"/>
          </p:cNvSpPr>
          <p:nvPr>
            <p:ph type="title"/>
          </p:nvPr>
        </p:nvSpPr>
        <p:spPr/>
        <p:txBody>
          <a:bodyPr/>
          <a:lstStyle/>
          <a:p>
            <a:pPr eaLnBrk="1" fontAlgn="auto" hangingPunct="1">
              <a:spcAft>
                <a:spcPts val="0"/>
              </a:spcAft>
              <a:defRPr/>
            </a:pPr>
            <a:r>
              <a:rPr lang="en-US" altLang="en-US" dirty="0">
                <a:solidFill>
                  <a:schemeClr val="tx1"/>
                </a:solidFill>
                <a:effectLst/>
                <a:latin typeface="Arial" pitchFamily="34" charset="0"/>
                <a:cs typeface="Arial" pitchFamily="34" charset="0"/>
              </a:rPr>
              <a:t>Proper Ladder Placement</a:t>
            </a:r>
          </a:p>
        </p:txBody>
      </p:sp>
      <p:sp>
        <p:nvSpPr>
          <p:cNvPr id="229379" name="Rectangle 3">
            <a:extLst>
              <a:ext uri="{FF2B5EF4-FFF2-40B4-BE49-F238E27FC236}">
                <a16:creationId xmlns:a16="http://schemas.microsoft.com/office/drawing/2014/main" id="{AA05E539-B554-4CA7-9095-278B5BA1A663}"/>
              </a:ext>
            </a:extLst>
          </p:cNvPr>
          <p:cNvSpPr>
            <a:spLocks noGrp="1" noChangeArrowheads="1"/>
          </p:cNvSpPr>
          <p:nvPr>
            <p:ph sz="quarter" idx="2"/>
          </p:nvPr>
        </p:nvSpPr>
        <p:spPr>
          <a:xfrm>
            <a:off x="457200" y="1444625"/>
            <a:ext cx="4040188" cy="4498975"/>
          </a:xfrm>
        </p:spPr>
        <p:txBody>
          <a:bodyPr>
            <a:normAutofit fontScale="92500" lnSpcReduction="20000"/>
          </a:bodyPr>
          <a:lstStyle/>
          <a:p>
            <a:pPr marL="365760" indent="-256032" eaLnBrk="1" fontAlgn="auto" hangingPunct="1">
              <a:spcAft>
                <a:spcPct val="50000"/>
              </a:spcAft>
              <a:buFont typeface="Wingdings 3"/>
              <a:buChar char=""/>
              <a:defRPr/>
            </a:pPr>
            <a:r>
              <a:rPr lang="en-US" altLang="en-US" dirty="0"/>
              <a:t>Place ladder on solid, dry, flat surface</a:t>
            </a:r>
          </a:p>
          <a:p>
            <a:pPr marL="365760" indent="-256032" eaLnBrk="1" fontAlgn="auto" hangingPunct="1">
              <a:spcAft>
                <a:spcPct val="50000"/>
              </a:spcAft>
              <a:buFont typeface="Wingdings 3"/>
              <a:buChar char=""/>
              <a:defRPr/>
            </a:pPr>
            <a:r>
              <a:rPr lang="en-US" altLang="en-US" dirty="0"/>
              <a:t>Level with ladder legs or stable platform</a:t>
            </a:r>
          </a:p>
          <a:p>
            <a:pPr marL="365760" indent="-256032" eaLnBrk="1" fontAlgn="auto" hangingPunct="1">
              <a:spcAft>
                <a:spcPct val="50000"/>
              </a:spcAft>
              <a:buFont typeface="Wingdings 3"/>
              <a:buChar char=""/>
              <a:defRPr/>
            </a:pPr>
            <a:r>
              <a:rPr lang="en-US" altLang="en-US" dirty="0"/>
              <a:t>Use slip resistant shoes on the ladder</a:t>
            </a:r>
          </a:p>
          <a:p>
            <a:pPr marL="365760" indent="-256032" eaLnBrk="1" fontAlgn="auto" hangingPunct="1">
              <a:spcAft>
                <a:spcPct val="50000"/>
              </a:spcAft>
              <a:buFont typeface="Wingdings 3"/>
              <a:buChar char=""/>
              <a:defRPr/>
            </a:pPr>
            <a:r>
              <a:rPr lang="en-US" altLang="en-US" dirty="0"/>
              <a:t>If accessing a roof, ladder must extend at least four rungs above the surface</a:t>
            </a:r>
          </a:p>
          <a:p>
            <a:pPr marL="365760" indent="-256032" eaLnBrk="1" fontAlgn="auto" hangingPunct="1">
              <a:spcAft>
                <a:spcPct val="50000"/>
              </a:spcAft>
              <a:buFont typeface="Wingdings 3"/>
              <a:buChar char=""/>
              <a:defRPr/>
            </a:pPr>
            <a:r>
              <a:rPr lang="en-US" altLang="en-US" b="1" dirty="0"/>
              <a:t>Warning:</a:t>
            </a:r>
            <a:r>
              <a:rPr lang="en-US" altLang="en-US" dirty="0"/>
              <a:t> Improper placement of </a:t>
            </a:r>
            <a:br>
              <a:rPr lang="en-US" altLang="en-US" dirty="0"/>
            </a:br>
            <a:r>
              <a:rPr lang="en-US" altLang="en-US" dirty="0"/>
              <a:t>ladders causes injuries</a:t>
            </a:r>
          </a:p>
        </p:txBody>
      </p:sp>
      <p:sp>
        <p:nvSpPr>
          <p:cNvPr id="41988" name="Footer Placeholder 4">
            <a:extLst>
              <a:ext uri="{FF2B5EF4-FFF2-40B4-BE49-F238E27FC236}">
                <a16:creationId xmlns:a16="http://schemas.microsoft.com/office/drawing/2014/main" id="{10B68B12-F557-462B-9F83-752DE464C0C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r>
              <a:rPr lang="en-US" altLang="en-US" sz="1000">
                <a:solidFill>
                  <a:srgbClr val="FFFFFF"/>
                </a:solidFill>
                <a:latin typeface="Arial" panose="020B0604020202020204" pitchFamily="34" charset="0"/>
              </a:rPr>
              <a:t>Copyright </a:t>
            </a:r>
            <a:r>
              <a:rPr lang="en-US" altLang="en-US" sz="1000">
                <a:solidFill>
                  <a:srgbClr val="FFFFFF"/>
                </a:solidFill>
                <a:latin typeface="Symbol" panose="05050102010706020507" pitchFamily="18" charset="2"/>
              </a:rPr>
              <a:t>ã2002 </a:t>
            </a:r>
            <a:r>
              <a:rPr lang="en-US" altLang="en-US" sz="1000">
                <a:solidFill>
                  <a:srgbClr val="FFFFFF"/>
                </a:solidFill>
                <a:latin typeface="Arial" panose="020B0604020202020204" pitchFamily="34" charset="0"/>
              </a:rPr>
              <a:t>Progressive Business Publications</a:t>
            </a:r>
            <a:endParaRPr lang="en-US" altLang="en-US" sz="1200">
              <a:solidFill>
                <a:srgbClr val="FFFFFF"/>
              </a:solidFill>
              <a:latin typeface="Arial" panose="020B0604020202020204" pitchFamily="34" charset="0"/>
            </a:endParaRPr>
          </a:p>
          <a:p>
            <a:pPr algn="ctr"/>
            <a:endParaRPr lang="en-US" altLang="en-US" sz="1400"/>
          </a:p>
        </p:txBody>
      </p:sp>
      <p:pic>
        <p:nvPicPr>
          <p:cNvPr id="41989" name="Picture 5" descr="Bad set on ladder">
            <a:extLst>
              <a:ext uri="{FF2B5EF4-FFF2-40B4-BE49-F238E27FC236}">
                <a16:creationId xmlns:a16="http://schemas.microsoft.com/office/drawing/2014/main" id="{73E0F01A-E3D7-49B2-9E60-3249959BBDBE}"/>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800600" y="1444625"/>
            <a:ext cx="3505200" cy="4346575"/>
          </a:xfrm>
          <a:noFill/>
          <a:ln>
            <a:prstDash val="soli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62F0919C-5C20-44E0-A780-5E319ED47CC9}"/>
              </a:ext>
            </a:extLst>
          </p:cNvPr>
          <p:cNvSpPr>
            <a:spLocks noGrp="1" noChangeArrowheads="1"/>
          </p:cNvSpPr>
          <p:nvPr>
            <p:ph idx="1"/>
          </p:nvPr>
        </p:nvSpPr>
        <p:spPr/>
        <p:txBody>
          <a:bodyPr/>
          <a:lstStyle/>
          <a:p>
            <a:pPr eaLnBrk="1" hangingPunct="1"/>
            <a:r>
              <a:rPr lang="en-US" altLang="en-US"/>
              <a:t>Tie the top and bottom of the ladder to a secure location</a:t>
            </a:r>
            <a:br>
              <a:rPr lang="en-US" altLang="en-US"/>
            </a:br>
            <a:endParaRPr lang="en-US" altLang="en-US"/>
          </a:p>
          <a:p>
            <a:pPr eaLnBrk="1" hangingPunct="1"/>
            <a:r>
              <a:rPr lang="en-US" altLang="en-US"/>
              <a:t>Use ladder stays if the top of the ladder must lean against a window</a:t>
            </a:r>
            <a:br>
              <a:rPr lang="en-US" altLang="en-US"/>
            </a:br>
            <a:endParaRPr lang="en-US" altLang="en-US"/>
          </a:p>
          <a:p>
            <a:pPr eaLnBrk="1" hangingPunct="1"/>
            <a:r>
              <a:rPr lang="en-US" altLang="en-US"/>
              <a:t>Have a person hold the ladder if you cannot secure it with ropes or straps</a:t>
            </a:r>
          </a:p>
        </p:txBody>
      </p:sp>
      <p:sp>
        <p:nvSpPr>
          <p:cNvPr id="44035" name="Footer Placeholder 4">
            <a:extLst>
              <a:ext uri="{FF2B5EF4-FFF2-40B4-BE49-F238E27FC236}">
                <a16:creationId xmlns:a16="http://schemas.microsoft.com/office/drawing/2014/main" id="{AEE2B60B-AF8B-46CB-BC0A-6B3A32DBC39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r>
              <a:rPr lang="en-US" altLang="en-US" sz="1000">
                <a:solidFill>
                  <a:srgbClr val="FFFFFF"/>
                </a:solidFill>
                <a:latin typeface="Arial" panose="020B0604020202020204" pitchFamily="34" charset="0"/>
              </a:rPr>
              <a:t>Copyright </a:t>
            </a:r>
            <a:r>
              <a:rPr lang="en-US" altLang="en-US" sz="1000">
                <a:solidFill>
                  <a:srgbClr val="FFFFFF"/>
                </a:solidFill>
                <a:latin typeface="Symbol" panose="05050102010706020507" pitchFamily="18" charset="2"/>
              </a:rPr>
              <a:t>ã2002 </a:t>
            </a:r>
            <a:r>
              <a:rPr lang="en-US" altLang="en-US" sz="1000">
                <a:solidFill>
                  <a:srgbClr val="FFFFFF"/>
                </a:solidFill>
                <a:latin typeface="Arial" panose="020B0604020202020204" pitchFamily="34" charset="0"/>
              </a:rPr>
              <a:t>Progressive Business Publications</a:t>
            </a:r>
            <a:endParaRPr lang="en-US" altLang="en-US" sz="1200">
              <a:solidFill>
                <a:srgbClr val="FFFFFF"/>
              </a:solidFill>
              <a:latin typeface="Arial" panose="020B0604020202020204" pitchFamily="34" charset="0"/>
            </a:endParaRPr>
          </a:p>
          <a:p>
            <a:pPr algn="ctr"/>
            <a:endParaRPr lang="en-US" altLang="en-US" sz="1400"/>
          </a:p>
        </p:txBody>
      </p:sp>
      <p:sp>
        <p:nvSpPr>
          <p:cNvPr id="188418" name="Rectangle 2">
            <a:extLst>
              <a:ext uri="{FF2B5EF4-FFF2-40B4-BE49-F238E27FC236}">
                <a16:creationId xmlns:a16="http://schemas.microsoft.com/office/drawing/2014/main" id="{302377A3-DC5B-4495-888B-BF79E489979E}"/>
              </a:ext>
            </a:extLst>
          </p:cNvPr>
          <p:cNvSpPr>
            <a:spLocks noGrp="1" noChangeArrowheads="1"/>
          </p:cNvSpPr>
          <p:nvPr>
            <p:ph type="title"/>
          </p:nvPr>
        </p:nvSpPr>
        <p:spPr/>
        <p:txBody>
          <a:bodyPr/>
          <a:lstStyle/>
          <a:p>
            <a:pPr eaLnBrk="1" fontAlgn="auto" hangingPunct="1">
              <a:spcAft>
                <a:spcPts val="0"/>
              </a:spcAft>
              <a:defRPr/>
            </a:pPr>
            <a:r>
              <a:rPr lang="en-US" altLang="en-US" dirty="0">
                <a:solidFill>
                  <a:schemeClr val="tx1"/>
                </a:solidFill>
                <a:effectLst/>
                <a:latin typeface="Arial" pitchFamily="34" charset="0"/>
                <a:cs typeface="Arial" pitchFamily="34" charset="0"/>
              </a:rPr>
              <a:t>Secure The Ladder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FB184221-B590-410B-A7DC-FED5B98760F9}"/>
              </a:ext>
            </a:extLst>
          </p:cNvPr>
          <p:cNvSpPr>
            <a:spLocks noGrp="1"/>
          </p:cNvSpPr>
          <p:nvPr>
            <p:ph type="ftr" sz="quarter" idx="11"/>
          </p:nvPr>
        </p:nvSpPr>
        <p:spPr/>
        <p:txBody>
          <a:bodyPr/>
          <a:lstStyle/>
          <a:p>
            <a:pPr>
              <a:defRPr/>
            </a:pPr>
            <a:r>
              <a:rPr lang="en-US" altLang="en-US" dirty="0">
                <a:solidFill>
                  <a:srgbClr val="FFFFFF"/>
                </a:solidFill>
                <a:latin typeface="+mj-lt"/>
              </a:rPr>
              <a:t>Copyright </a:t>
            </a:r>
            <a:r>
              <a:rPr lang="en-US" altLang="en-US" dirty="0">
                <a:solidFill>
                  <a:srgbClr val="FFFFFF"/>
                </a:solidFill>
                <a:latin typeface="Symbol" pitchFamily="18" charset="2"/>
              </a:rPr>
              <a:t>ã2002 </a:t>
            </a:r>
            <a:r>
              <a:rPr lang="en-US" altLang="en-US" dirty="0">
                <a:solidFill>
                  <a:srgbClr val="FFFFFF"/>
                </a:solidFill>
                <a:latin typeface="+mj-lt"/>
              </a:rPr>
              <a:t>Progressive Business Publications</a:t>
            </a:r>
            <a:endParaRPr lang="en-US" altLang="en-US" sz="1200" dirty="0">
              <a:solidFill>
                <a:srgbClr val="FFFFFF"/>
              </a:solidFill>
              <a:latin typeface="+mj-lt"/>
            </a:endParaRPr>
          </a:p>
          <a:p>
            <a:pPr algn="ctr">
              <a:defRPr/>
            </a:pPr>
            <a:endParaRPr lang="en-US" altLang="en-US" sz="1400" dirty="0"/>
          </a:p>
        </p:txBody>
      </p:sp>
      <p:sp>
        <p:nvSpPr>
          <p:cNvPr id="15" name="Rectangle 2">
            <a:extLst>
              <a:ext uri="{FF2B5EF4-FFF2-40B4-BE49-F238E27FC236}">
                <a16:creationId xmlns:a16="http://schemas.microsoft.com/office/drawing/2014/main" id="{70C5236F-3099-484E-8070-C5B464F011A2}"/>
              </a:ext>
            </a:extLst>
          </p:cNvPr>
          <p:cNvSpPr>
            <a:spLocks noGrp="1" noChangeArrowheads="1"/>
          </p:cNvSpPr>
          <p:nvPr>
            <p:ph sz="quarter" idx="2"/>
          </p:nvPr>
        </p:nvSpPr>
        <p:spPr>
          <a:xfrm>
            <a:off x="457200" y="1444625"/>
            <a:ext cx="4040188" cy="4575175"/>
          </a:xfrm>
        </p:spPr>
        <p:txBody>
          <a:bodyPr>
            <a:normAutofit/>
          </a:bodyPr>
          <a:lstStyle/>
          <a:p>
            <a:pPr marL="365760" indent="-256032" eaLnBrk="1" fontAlgn="auto" hangingPunct="1">
              <a:spcAft>
                <a:spcPts val="0"/>
              </a:spcAft>
              <a:buFont typeface="Wingdings 3"/>
              <a:buChar char=""/>
              <a:defRPr/>
            </a:pPr>
            <a:r>
              <a:rPr lang="en-US" sz="3200" dirty="0">
                <a:latin typeface="Arial" charset="0"/>
              </a:rPr>
              <a:t>Ladder rails must extend three feet (.91 m) above the landing or secured &amp; grab rail provided</a:t>
            </a:r>
          </a:p>
          <a:p>
            <a:pPr marL="109728" indent="0" eaLnBrk="1" fontAlgn="auto" hangingPunct="1">
              <a:spcAft>
                <a:spcPts val="0"/>
              </a:spcAft>
              <a:buFont typeface="Wingdings 3"/>
              <a:buNone/>
              <a:defRPr/>
            </a:pPr>
            <a:endParaRPr lang="en-US" sz="3200" dirty="0">
              <a:latin typeface="Arial" charset="0"/>
            </a:endParaRPr>
          </a:p>
        </p:txBody>
      </p:sp>
      <p:pic>
        <p:nvPicPr>
          <p:cNvPr id="46084" name="Picture 6" descr="Ladder02">
            <a:extLst>
              <a:ext uri="{FF2B5EF4-FFF2-40B4-BE49-F238E27FC236}">
                <a16:creationId xmlns:a16="http://schemas.microsoft.com/office/drawing/2014/main" id="{8C126A36-A706-42FA-BACB-B0FC71B5A41D}"/>
              </a:ext>
            </a:extLst>
          </p:cNvPr>
          <p:cNvPicPr>
            <a:picLocks noGrp="1" noChangeAspect="1" noChangeArrowheads="1"/>
          </p:cNvPicPr>
          <p:nvPr>
            <p:ph sz="quarter" idx="4"/>
          </p:nvPr>
        </p:nvPicPr>
        <p:blipFill>
          <a:blip r:embed="rId2">
            <a:lum contrast="24000"/>
            <a:extLst>
              <a:ext uri="{28A0092B-C50C-407E-A947-70E740481C1C}">
                <a14:useLocalDpi xmlns:a14="http://schemas.microsoft.com/office/drawing/2010/main" val="0"/>
              </a:ext>
            </a:extLst>
          </a:blip>
          <a:srcRect/>
          <a:stretch>
            <a:fillRect/>
          </a:stretch>
        </p:blipFill>
        <p:spPr>
          <a:xfrm>
            <a:off x="5076825" y="1444625"/>
            <a:ext cx="3609975" cy="4575175"/>
          </a:xfrm>
          <a:noFill/>
          <a:ln>
            <a:prstDash val="solid"/>
          </a:ln>
        </p:spPr>
      </p:pic>
      <p:sp>
        <p:nvSpPr>
          <p:cNvPr id="17" name="Text Box 1035">
            <a:extLst>
              <a:ext uri="{FF2B5EF4-FFF2-40B4-BE49-F238E27FC236}">
                <a16:creationId xmlns:a16="http://schemas.microsoft.com/office/drawing/2014/main" id="{977F5742-1C8C-4021-AA7D-2380BCD46556}"/>
              </a:ext>
            </a:extLst>
          </p:cNvPr>
          <p:cNvSpPr txBox="1">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sz="4000" dirty="0">
                <a:solidFill>
                  <a:schemeClr val="tx1"/>
                </a:solidFill>
                <a:effectLst/>
                <a:latin typeface="Arial" pitchFamily="34" charset="0"/>
                <a:cs typeface="Arial" pitchFamily="34" charset="0"/>
              </a:rPr>
              <a:t>Safe Ladder Use</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F1E6B373-97EF-4669-984D-F159DF70C960}"/>
              </a:ext>
            </a:extLst>
          </p:cNvPr>
          <p:cNvSpPr>
            <a:spLocks noGrp="1" noChangeArrowheads="1"/>
          </p:cNvSpPr>
          <p:nvPr>
            <p:ph idx="1"/>
          </p:nvPr>
        </p:nvSpPr>
        <p:spPr/>
        <p:txBody>
          <a:bodyPr/>
          <a:lstStyle/>
          <a:p>
            <a:pPr eaLnBrk="1" hangingPunct="1"/>
            <a:r>
              <a:rPr lang="en-US" altLang="en-US"/>
              <a:t>Facing the ladder and grabbing the rungs</a:t>
            </a:r>
            <a:br>
              <a:rPr lang="en-US" altLang="en-US"/>
            </a:br>
            <a:endParaRPr lang="en-US" altLang="en-US"/>
          </a:p>
          <a:p>
            <a:pPr eaLnBrk="1" hangingPunct="1"/>
            <a:r>
              <a:rPr lang="en-US" altLang="en-US"/>
              <a:t>Keeping your belt buckle inside the rails</a:t>
            </a:r>
            <a:br>
              <a:rPr lang="en-US" altLang="en-US"/>
            </a:br>
            <a:endParaRPr lang="en-US" altLang="en-US"/>
          </a:p>
          <a:p>
            <a:pPr eaLnBrk="1" hangingPunct="1"/>
            <a:r>
              <a:rPr lang="en-US" altLang="en-US"/>
              <a:t>Not carrying heavy or bulky loads</a:t>
            </a:r>
            <a:br>
              <a:rPr lang="en-US" altLang="en-US"/>
            </a:br>
            <a:endParaRPr lang="en-US" altLang="en-US"/>
          </a:p>
          <a:p>
            <a:pPr eaLnBrk="1" hangingPunct="1"/>
            <a:r>
              <a:rPr lang="en-US" altLang="en-US"/>
              <a:t>Draping your arms around the rungs if sick, dizzy or panicky</a:t>
            </a:r>
          </a:p>
        </p:txBody>
      </p:sp>
      <p:sp>
        <p:nvSpPr>
          <p:cNvPr id="47107" name="Footer Placeholder 4">
            <a:extLst>
              <a:ext uri="{FF2B5EF4-FFF2-40B4-BE49-F238E27FC236}">
                <a16:creationId xmlns:a16="http://schemas.microsoft.com/office/drawing/2014/main" id="{A2888F54-42C3-46B2-9E7B-FF384BD7A56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r>
              <a:rPr lang="en-US" altLang="en-US" sz="1000">
                <a:solidFill>
                  <a:srgbClr val="FFFFFF"/>
                </a:solidFill>
                <a:latin typeface="Arial" panose="020B0604020202020204" pitchFamily="34" charset="0"/>
              </a:rPr>
              <a:t>Copyright </a:t>
            </a:r>
            <a:r>
              <a:rPr lang="en-US" altLang="en-US" sz="1000">
                <a:solidFill>
                  <a:srgbClr val="FFFFFF"/>
                </a:solidFill>
                <a:latin typeface="Symbol" panose="05050102010706020507" pitchFamily="18" charset="2"/>
              </a:rPr>
              <a:t>ã2002 </a:t>
            </a:r>
            <a:r>
              <a:rPr lang="en-US" altLang="en-US" sz="1000">
                <a:solidFill>
                  <a:srgbClr val="FFFFFF"/>
                </a:solidFill>
                <a:latin typeface="Arial" panose="020B0604020202020204" pitchFamily="34" charset="0"/>
              </a:rPr>
              <a:t>Progressive Business Publications</a:t>
            </a:r>
            <a:endParaRPr lang="en-US" altLang="en-US" sz="1200">
              <a:solidFill>
                <a:srgbClr val="FFFFFF"/>
              </a:solidFill>
              <a:latin typeface="Arial" panose="020B0604020202020204" pitchFamily="34" charset="0"/>
            </a:endParaRPr>
          </a:p>
          <a:p>
            <a:pPr algn="ctr"/>
            <a:endParaRPr lang="en-US" altLang="en-US" sz="1400"/>
          </a:p>
        </p:txBody>
      </p:sp>
      <p:sp>
        <p:nvSpPr>
          <p:cNvPr id="217090" name="Rectangle 2">
            <a:extLst>
              <a:ext uri="{FF2B5EF4-FFF2-40B4-BE49-F238E27FC236}">
                <a16:creationId xmlns:a16="http://schemas.microsoft.com/office/drawing/2014/main" id="{94B716D2-DAE0-4582-8C43-5B5FA815EE23}"/>
              </a:ext>
            </a:extLst>
          </p:cNvPr>
          <p:cNvSpPr>
            <a:spLocks noGrp="1" noChangeArrowheads="1"/>
          </p:cNvSpPr>
          <p:nvPr>
            <p:ph type="title"/>
          </p:nvPr>
        </p:nvSpPr>
        <p:spPr>
          <a:xfrm>
            <a:off x="457200" y="228600"/>
            <a:ext cx="8229600" cy="1143000"/>
          </a:xfrm>
        </p:spPr>
        <p:txBody>
          <a:bodyPr/>
          <a:lstStyle/>
          <a:p>
            <a:pPr eaLnBrk="1" fontAlgn="auto" hangingPunct="1">
              <a:spcAft>
                <a:spcPts val="0"/>
              </a:spcAft>
              <a:defRPr/>
            </a:pPr>
            <a:r>
              <a:rPr lang="en-US" altLang="en-US" dirty="0">
                <a:solidFill>
                  <a:schemeClr val="tx1"/>
                </a:solidFill>
                <a:effectLst/>
                <a:latin typeface="Arial" pitchFamily="34" charset="0"/>
                <a:cs typeface="Arial" pitchFamily="34" charset="0"/>
              </a:rPr>
              <a:t>Climb Safely On a Ladder By: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B06275E9-58F7-43F6-B09E-AD17497D3896}"/>
              </a:ext>
            </a:extLst>
          </p:cNvPr>
          <p:cNvSpPr>
            <a:spLocks noGrp="1" noChangeArrowheads="1"/>
          </p:cNvSpPr>
          <p:nvPr>
            <p:ph idx="1"/>
          </p:nvPr>
        </p:nvSpPr>
        <p:spPr/>
        <p:txBody>
          <a:bodyPr/>
          <a:lstStyle/>
          <a:p>
            <a:pPr eaLnBrk="1" hangingPunct="1"/>
            <a:r>
              <a:rPr lang="en-US" altLang="en-US"/>
              <a:t>Do not use metal or wet wooden ladders</a:t>
            </a:r>
            <a:br>
              <a:rPr lang="en-US" altLang="en-US"/>
            </a:br>
            <a:endParaRPr lang="en-US" altLang="en-US"/>
          </a:p>
          <a:p>
            <a:pPr eaLnBrk="1" hangingPunct="1"/>
            <a:r>
              <a:rPr lang="en-US" altLang="en-US"/>
              <a:t>Use ladders with non-conductive side rails</a:t>
            </a:r>
            <a:br>
              <a:rPr lang="en-US" altLang="en-US"/>
            </a:br>
            <a:endParaRPr lang="en-US" altLang="en-US"/>
          </a:p>
          <a:p>
            <a:pPr eaLnBrk="1" hangingPunct="1"/>
            <a:r>
              <a:rPr lang="en-US" altLang="en-US"/>
              <a:t>Keep 10 feet away from electrical sources</a:t>
            </a:r>
            <a:br>
              <a:rPr lang="en-US" altLang="en-US"/>
            </a:br>
            <a:endParaRPr lang="en-US" altLang="en-US"/>
          </a:p>
          <a:p>
            <a:pPr eaLnBrk="1" hangingPunct="1"/>
            <a:r>
              <a:rPr lang="en-US" altLang="en-US"/>
              <a:t>Check for overhead hazards</a:t>
            </a:r>
          </a:p>
        </p:txBody>
      </p:sp>
      <p:sp>
        <p:nvSpPr>
          <p:cNvPr id="49155" name="Footer Placeholder 4">
            <a:extLst>
              <a:ext uri="{FF2B5EF4-FFF2-40B4-BE49-F238E27FC236}">
                <a16:creationId xmlns:a16="http://schemas.microsoft.com/office/drawing/2014/main" id="{ED91C773-09DD-4091-898D-1E30AE419B4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r>
              <a:rPr lang="en-US" altLang="en-US" sz="1000">
                <a:solidFill>
                  <a:srgbClr val="FFFFFF"/>
                </a:solidFill>
                <a:latin typeface="Arial" panose="020B0604020202020204" pitchFamily="34" charset="0"/>
              </a:rPr>
              <a:t>Copyright </a:t>
            </a:r>
            <a:r>
              <a:rPr lang="en-US" altLang="en-US" sz="1000">
                <a:solidFill>
                  <a:srgbClr val="FFFFFF"/>
                </a:solidFill>
                <a:latin typeface="Symbol" panose="05050102010706020507" pitchFamily="18" charset="2"/>
              </a:rPr>
              <a:t>ã2002 </a:t>
            </a:r>
            <a:r>
              <a:rPr lang="en-US" altLang="en-US" sz="1000">
                <a:solidFill>
                  <a:srgbClr val="FFFFFF"/>
                </a:solidFill>
                <a:latin typeface="Arial" panose="020B0604020202020204" pitchFamily="34" charset="0"/>
              </a:rPr>
              <a:t>Progressive Business Publications</a:t>
            </a:r>
            <a:endParaRPr lang="en-US" altLang="en-US" sz="1200">
              <a:solidFill>
                <a:srgbClr val="FFFFFF"/>
              </a:solidFill>
              <a:latin typeface="Arial" panose="020B0604020202020204" pitchFamily="34" charset="0"/>
            </a:endParaRPr>
          </a:p>
          <a:p>
            <a:pPr algn="ctr"/>
            <a:endParaRPr lang="en-US" altLang="en-US" sz="1400"/>
          </a:p>
        </p:txBody>
      </p:sp>
      <p:sp>
        <p:nvSpPr>
          <p:cNvPr id="190466" name="Rectangle 2">
            <a:extLst>
              <a:ext uri="{FF2B5EF4-FFF2-40B4-BE49-F238E27FC236}">
                <a16:creationId xmlns:a16="http://schemas.microsoft.com/office/drawing/2014/main" id="{8D265436-CB42-4EAE-A6D5-1635CA1A58E9}"/>
              </a:ext>
            </a:extLst>
          </p:cNvPr>
          <p:cNvSpPr>
            <a:spLocks noGrp="1" noChangeArrowheads="1"/>
          </p:cNvSpPr>
          <p:nvPr>
            <p:ph type="title"/>
          </p:nvPr>
        </p:nvSpPr>
        <p:spPr/>
        <p:txBody>
          <a:bodyPr/>
          <a:lstStyle/>
          <a:p>
            <a:pPr eaLnBrk="1" fontAlgn="auto" hangingPunct="1">
              <a:spcAft>
                <a:spcPts val="0"/>
              </a:spcAft>
              <a:defRPr/>
            </a:pPr>
            <a:r>
              <a:rPr lang="en-US" altLang="en-US" sz="4000" dirty="0">
                <a:solidFill>
                  <a:schemeClr val="tx1"/>
                </a:solidFill>
                <a:effectLst/>
                <a:latin typeface="Arial" pitchFamily="34" charset="0"/>
                <a:cs typeface="Arial" pitchFamily="34" charset="0"/>
              </a:rPr>
              <a:t>When working around electricity: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5BC098-5A45-464B-A8D1-EA706C0D88CE}"/>
              </a:ext>
            </a:extLst>
          </p:cNvPr>
          <p:cNvSpPr>
            <a:spLocks noGrp="1"/>
          </p:cNvSpPr>
          <p:nvPr>
            <p:ph type="ftr" sz="quarter" idx="11"/>
          </p:nvPr>
        </p:nvSpPr>
        <p:spPr/>
        <p:txBody>
          <a:bodyPr/>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sp>
        <p:nvSpPr>
          <p:cNvPr id="5" name="Rectangle 5">
            <a:extLst>
              <a:ext uri="{FF2B5EF4-FFF2-40B4-BE49-F238E27FC236}">
                <a16:creationId xmlns:a16="http://schemas.microsoft.com/office/drawing/2014/main" id="{CF485779-5D07-44BD-A77E-D8463943B6A3}"/>
              </a:ext>
            </a:extLst>
          </p:cNvPr>
          <p:cNvSpPr>
            <a:spLocks noGrp="1" noChangeArrowheads="1"/>
          </p:cNvSpPr>
          <p:nvPr>
            <p:ph idx="1"/>
          </p:nvPr>
        </p:nvSpPr>
        <p:spPr/>
        <p:txBody>
          <a:bodyPr>
            <a:normAutofit/>
          </a:bodyPr>
          <a:lstStyle/>
          <a:p>
            <a:pPr marL="365760" indent="-256032" eaLnBrk="1" fontAlgn="auto" hangingPunct="1">
              <a:spcAft>
                <a:spcPts val="0"/>
              </a:spcAft>
              <a:buFont typeface="Wingdings 3"/>
              <a:buChar char=""/>
              <a:defRPr/>
            </a:pPr>
            <a:r>
              <a:rPr lang="en-US" sz="4400" b="1" dirty="0">
                <a:solidFill>
                  <a:srgbClr val="FF3300"/>
                </a:solidFill>
              </a:rPr>
              <a:t>Don’t</a:t>
            </a:r>
            <a:r>
              <a:rPr lang="en-US" sz="3600" dirty="0">
                <a:effectLst>
                  <a:outerShdw blurRad="38100" dist="38100" dir="2700000" algn="tl">
                    <a:srgbClr val="C0C0C0"/>
                  </a:outerShdw>
                </a:effectLst>
              </a:rPr>
              <a:t> use a ladder if you are feeling dizzy, light-headed, are excessively tired, on medication, have recently consumed alcohol or </a:t>
            </a:r>
            <a:r>
              <a:rPr lang="en-US" sz="3200" dirty="0">
                <a:effectLst>
                  <a:outerShdw blurRad="38100" dist="38100" dir="2700000" algn="tl">
                    <a:srgbClr val="C0C0C0"/>
                  </a:outerShdw>
                </a:effectLst>
              </a:rPr>
              <a:t>are</a:t>
            </a:r>
            <a:r>
              <a:rPr lang="en-US" sz="3600" dirty="0">
                <a:effectLst>
                  <a:outerShdw blurRad="38100" dist="38100" dir="2700000" algn="tl">
                    <a:srgbClr val="C0C0C0"/>
                  </a:outerShdw>
                </a:effectLst>
              </a:rPr>
              <a:t> otherwise temporarily impaired.</a:t>
            </a:r>
          </a:p>
        </p:txBody>
      </p:sp>
      <p:sp>
        <p:nvSpPr>
          <p:cNvPr id="6" name="Text Box 7">
            <a:extLst>
              <a:ext uri="{FF2B5EF4-FFF2-40B4-BE49-F238E27FC236}">
                <a16:creationId xmlns:a16="http://schemas.microsoft.com/office/drawing/2014/main" id="{59419254-932D-4664-9B04-09ECFC4FCA1D}"/>
              </a:ext>
            </a:extLst>
          </p:cNvPr>
          <p:cNvSpPr txBox="1">
            <a:spLocks noGrp="1" noChangeArrowheads="1"/>
          </p:cNvSpPr>
          <p:nvPr>
            <p:ph type="title"/>
          </p:nvPr>
        </p:nvSpPr>
        <p:spPr bwMode="auto">
          <a:xfrm>
            <a:off x="457200" y="492195"/>
            <a:ext cx="8229600" cy="70788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sz="4000">
                <a:solidFill>
                  <a:schemeClr val="tx1"/>
                </a:solidFill>
                <a:effectLst/>
                <a:latin typeface="Arial" pitchFamily="34" charset="0"/>
                <a:cs typeface="Arial" pitchFamily="34" charset="0"/>
              </a:rPr>
              <a:t>Safe Ladder Use</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DED040B-B807-4A93-8249-15D3739A3796}"/>
              </a:ext>
            </a:extLst>
          </p:cNvPr>
          <p:cNvSpPr>
            <a:spLocks noGrp="1"/>
          </p:cNvSpPr>
          <p:nvPr>
            <p:ph type="ftr" sz="quarter" idx="11"/>
          </p:nvPr>
        </p:nvSpPr>
        <p:spPr/>
        <p:txBody>
          <a:bodyPr/>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sp>
        <p:nvSpPr>
          <p:cNvPr id="10" name="Rectangle 5">
            <a:extLst>
              <a:ext uri="{FF2B5EF4-FFF2-40B4-BE49-F238E27FC236}">
                <a16:creationId xmlns:a16="http://schemas.microsoft.com/office/drawing/2014/main" id="{66272CF4-E63F-4E65-A6AD-DDCEB6D06C1B}"/>
              </a:ext>
            </a:extLst>
          </p:cNvPr>
          <p:cNvSpPr>
            <a:spLocks noGrp="1" noChangeArrowheads="1"/>
          </p:cNvSpPr>
          <p:nvPr>
            <p:ph sz="quarter" idx="2"/>
          </p:nvPr>
        </p:nvSpPr>
        <p:spPr>
          <a:xfrm>
            <a:off x="457200" y="1444625"/>
            <a:ext cx="4040188" cy="3941763"/>
          </a:xfrm>
        </p:spPr>
        <p:txBody>
          <a:bodyPr>
            <a:noAutofit/>
          </a:bodyPr>
          <a:lstStyle/>
          <a:p>
            <a:pPr marL="365760" indent="-256032" eaLnBrk="1" fontAlgn="auto" hangingPunct="1">
              <a:spcAft>
                <a:spcPts val="0"/>
              </a:spcAft>
              <a:buFont typeface="Wingdings 3"/>
              <a:buChar char=""/>
              <a:defRPr/>
            </a:pPr>
            <a:r>
              <a:rPr lang="en-US" dirty="0">
                <a:effectLst>
                  <a:outerShdw blurRad="38100" dist="38100" dir="2700000" algn="tl">
                    <a:srgbClr val="C0C0C0"/>
                  </a:outerShdw>
                </a:effectLst>
              </a:rPr>
              <a:t>Store ladders for easy access and inspection.</a:t>
            </a:r>
          </a:p>
          <a:p>
            <a:pPr marL="365760" indent="-256032" eaLnBrk="1" fontAlgn="auto" hangingPunct="1">
              <a:lnSpc>
                <a:spcPct val="70000"/>
              </a:lnSpc>
              <a:spcAft>
                <a:spcPts val="0"/>
              </a:spcAft>
              <a:buFont typeface="Wingdings 3"/>
              <a:buChar char=""/>
              <a:defRPr/>
            </a:pPr>
            <a:endParaRPr lang="en-US" dirty="0">
              <a:effectLst>
                <a:outerShdw blurRad="38100" dist="38100" dir="2700000" algn="tl">
                  <a:srgbClr val="C0C0C0"/>
                </a:outerShdw>
              </a:effectLst>
            </a:endParaRPr>
          </a:p>
          <a:p>
            <a:pPr marL="365760" indent="-256032" eaLnBrk="1" fontAlgn="auto" hangingPunct="1">
              <a:spcAft>
                <a:spcPts val="0"/>
              </a:spcAft>
              <a:buFont typeface="Wingdings 3"/>
              <a:buChar char=""/>
              <a:defRPr/>
            </a:pPr>
            <a:r>
              <a:rPr lang="en-US" dirty="0">
                <a:effectLst>
                  <a:outerShdw blurRad="38100" dist="38100" dir="2700000" algn="tl">
                    <a:srgbClr val="C0C0C0"/>
                  </a:outerShdw>
                </a:effectLst>
              </a:rPr>
              <a:t>Store vertically if possible.  If not possible, store horizontally supporting ladder at several points to avoid sagging</a:t>
            </a:r>
          </a:p>
          <a:p>
            <a:pPr marL="365760" indent="-256032" eaLnBrk="1" fontAlgn="auto" hangingPunct="1">
              <a:lnSpc>
                <a:spcPct val="70000"/>
              </a:lnSpc>
              <a:spcAft>
                <a:spcPts val="0"/>
              </a:spcAft>
              <a:buFont typeface="Wingdings 3"/>
              <a:buChar char=""/>
              <a:defRPr/>
            </a:pPr>
            <a:endParaRPr lang="en-US" dirty="0">
              <a:effectLst>
                <a:outerShdw blurRad="38100" dist="38100" dir="2700000" algn="tl">
                  <a:srgbClr val="C0C0C0"/>
                </a:outerShdw>
              </a:effectLst>
            </a:endParaRPr>
          </a:p>
          <a:p>
            <a:pPr marL="365760" indent="-256032" eaLnBrk="1" fontAlgn="auto" hangingPunct="1">
              <a:spcAft>
                <a:spcPts val="0"/>
              </a:spcAft>
              <a:buFont typeface="Wingdings 3"/>
              <a:buChar char=""/>
              <a:defRPr/>
            </a:pPr>
            <a:r>
              <a:rPr lang="en-US" dirty="0">
                <a:effectLst>
                  <a:outerShdw blurRad="38100" dist="38100" dir="2700000" algn="tl">
                    <a:srgbClr val="C0C0C0"/>
                  </a:outerShdw>
                </a:effectLst>
              </a:rPr>
              <a:t>Protect ladder from heat, weather and corrosive materials</a:t>
            </a:r>
            <a:endParaRPr lang="en-US" sz="1400" dirty="0"/>
          </a:p>
        </p:txBody>
      </p:sp>
      <p:sp>
        <p:nvSpPr>
          <p:cNvPr id="11" name="Text Box 8">
            <a:extLst>
              <a:ext uri="{FF2B5EF4-FFF2-40B4-BE49-F238E27FC236}">
                <a16:creationId xmlns:a16="http://schemas.microsoft.com/office/drawing/2014/main" id="{17C2E832-E8B7-42E9-B914-9D7B13043AE5}"/>
              </a:ext>
            </a:extLst>
          </p:cNvPr>
          <p:cNvSpPr txBox="1">
            <a:spLocks noGrp="1" noChangeArrowheads="1"/>
          </p:cNvSpPr>
          <p:nvPr>
            <p:ph type="title"/>
          </p:nvPr>
        </p:nvSpPr>
        <p:spPr bwMode="auto">
          <a:xfrm>
            <a:off x="457200" y="490607"/>
            <a:ext cx="8229600" cy="70788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t>Ladder Storage</a:t>
            </a:r>
            <a:endParaRPr lang="en-US" sz="36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52229" name="Picture 4" descr="ladderGroup.jpg">
            <a:extLst>
              <a:ext uri="{FF2B5EF4-FFF2-40B4-BE49-F238E27FC236}">
                <a16:creationId xmlns:a16="http://schemas.microsoft.com/office/drawing/2014/main" id="{CF683B70-118E-476C-9DD0-18362771A69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b="96"/>
          <a:stretch>
            <a:fillRect/>
          </a:stretch>
        </p:blipFill>
        <p:spPr>
          <a:xfrm>
            <a:off x="4572000" y="1347788"/>
            <a:ext cx="4281488" cy="4948237"/>
          </a:xfrm>
          <a:noFill/>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8DEB232-DEC6-4EB5-88E1-25D1CB55D371}"/>
              </a:ext>
            </a:extLst>
          </p:cNvPr>
          <p:cNvSpPr>
            <a:spLocks noGrp="1"/>
          </p:cNvSpPr>
          <p:nvPr>
            <p:ph type="ftr" sz="quarter" idx="11"/>
          </p:nvPr>
        </p:nvSpPr>
        <p:spPr/>
        <p:txBody>
          <a:bodyPr/>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sp>
        <p:nvSpPr>
          <p:cNvPr id="53251" name="Text Box 6">
            <a:extLst>
              <a:ext uri="{FF2B5EF4-FFF2-40B4-BE49-F238E27FC236}">
                <a16:creationId xmlns:a16="http://schemas.microsoft.com/office/drawing/2014/main" id="{D52FAF97-27B9-47F8-8067-CDDB99C28531}"/>
              </a:ext>
            </a:extLst>
          </p:cNvPr>
          <p:cNvSpPr>
            <a:spLocks noGrp="1" noChangeArrowheads="1"/>
          </p:cNvSpPr>
          <p:nvPr>
            <p:ph sz="quarter" idx="2"/>
          </p:nvPr>
        </p:nvSpPr>
        <p:spPr>
          <a:xfrm>
            <a:off x="381000" y="1447800"/>
            <a:ext cx="4040188"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marL="109538" indent="0" eaLnBrk="1" hangingPunct="1">
              <a:buFont typeface="Wingdings 3" panose="05040102010807070707" pitchFamily="18" charset="2"/>
              <a:buNone/>
            </a:pPr>
            <a:r>
              <a:rPr lang="en-US" altLang="en-US" sz="2800"/>
              <a:t>Do not leave ladders where they may create a tripping or fall hazard for others.</a:t>
            </a:r>
          </a:p>
          <a:p>
            <a:pPr marL="109538" indent="0" eaLnBrk="1" hangingPunct="1">
              <a:lnSpc>
                <a:spcPct val="80000"/>
              </a:lnSpc>
              <a:buFont typeface="Wingdings 3" panose="05040102010807070707" pitchFamily="18" charset="2"/>
              <a:buNone/>
            </a:pPr>
            <a:endParaRPr lang="en-US" altLang="en-US" sz="3200"/>
          </a:p>
          <a:p>
            <a:pPr marL="109538" indent="0" eaLnBrk="1" hangingPunct="1">
              <a:lnSpc>
                <a:spcPct val="80000"/>
              </a:lnSpc>
              <a:buFont typeface="Wingdings 3" panose="05040102010807070707" pitchFamily="18" charset="2"/>
              <a:buNone/>
            </a:pPr>
            <a:r>
              <a:rPr lang="en-US" altLang="en-US" sz="2800"/>
              <a:t>Do not leave or store ladders where they are exposed to the elements.</a:t>
            </a:r>
          </a:p>
        </p:txBody>
      </p:sp>
      <p:pic>
        <p:nvPicPr>
          <p:cNvPr id="53252" name="Picture 7" descr="IMG0006">
            <a:extLst>
              <a:ext uri="{FF2B5EF4-FFF2-40B4-BE49-F238E27FC236}">
                <a16:creationId xmlns:a16="http://schemas.microsoft.com/office/drawing/2014/main" id="{6275869D-6FF2-4C25-886A-5E027693ED9D}"/>
              </a:ext>
            </a:extLst>
          </p:cNvPr>
          <p:cNvPicPr>
            <a:picLocks noGrp="1" noChangeAspect="1" noChangeArrowheads="1"/>
          </p:cNvPicPr>
          <p:nvPr>
            <p:ph sz="quarter" idx="4"/>
          </p:nvPr>
        </p:nvPicPr>
        <p:blipFill>
          <a:blip r:embed="rId2">
            <a:lum bright="48000" contrast="72000"/>
            <a:extLst>
              <a:ext uri="{28A0092B-C50C-407E-A947-70E740481C1C}">
                <a14:useLocalDpi xmlns:a14="http://schemas.microsoft.com/office/drawing/2010/main" val="0"/>
              </a:ext>
            </a:extLst>
          </a:blip>
          <a:srcRect/>
          <a:stretch>
            <a:fillRect/>
          </a:stretch>
        </p:blipFill>
        <p:spPr>
          <a:xfrm>
            <a:off x="4800600" y="1371600"/>
            <a:ext cx="3490913" cy="2057400"/>
          </a:xfrm>
          <a:ln>
            <a:prstDash val="solid"/>
          </a:ln>
          <a:extLst>
            <a:ext uri="{91240B29-F687-4F45-9708-019B960494DF}">
              <a14:hiddenLine xmlns:a14="http://schemas.microsoft.com/office/drawing/2010/main" w="9525">
                <a:solidFill>
                  <a:schemeClr val="accent1"/>
                </a:solidFill>
                <a:miter lim="800000"/>
                <a:headEnd/>
                <a:tailEnd/>
              </a14:hiddenLine>
            </a:ext>
          </a:extLst>
        </p:spPr>
      </p:pic>
      <p:sp>
        <p:nvSpPr>
          <p:cNvPr id="10" name="Text Box 11">
            <a:extLst>
              <a:ext uri="{FF2B5EF4-FFF2-40B4-BE49-F238E27FC236}">
                <a16:creationId xmlns:a16="http://schemas.microsoft.com/office/drawing/2014/main" id="{CBCB3402-9BD7-47C8-8621-0A5C017FBF00}"/>
              </a:ext>
            </a:extLst>
          </p:cNvPr>
          <p:cNvSpPr txBox="1">
            <a:spLocks noGrp="1" noChangeArrowheads="1"/>
          </p:cNvSpPr>
          <p:nvPr>
            <p:ph type="title"/>
          </p:nvPr>
        </p:nvSpPr>
        <p:spPr bwMode="auto">
          <a:xfrm>
            <a:off x="533400" y="457200"/>
            <a:ext cx="8229600" cy="70788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en-US" sz="4000">
                <a:solidFill>
                  <a:schemeClr val="tx1"/>
                </a:solidFill>
                <a:effectLst/>
                <a:latin typeface="Arial" pitchFamily="34" charset="0"/>
                <a:cs typeface="Arial" pitchFamily="34" charset="0"/>
              </a:rPr>
              <a:t>Ladder Storage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8FF8AD-7260-4939-9E19-37046712705D}"/>
              </a:ext>
            </a:extLst>
          </p:cNvPr>
          <p:cNvSpPr>
            <a:spLocks noGrp="1"/>
          </p:cNvSpPr>
          <p:nvPr>
            <p:ph type="ftr" sz="quarter" idx="11"/>
          </p:nvPr>
        </p:nvSpPr>
        <p:spPr/>
        <p:txBody>
          <a:bodyPr/>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sp>
        <p:nvSpPr>
          <p:cNvPr id="5" name="TextBox 2">
            <a:extLst>
              <a:ext uri="{FF2B5EF4-FFF2-40B4-BE49-F238E27FC236}">
                <a16:creationId xmlns:a16="http://schemas.microsoft.com/office/drawing/2014/main" id="{C496868B-B091-4EB7-A314-A57CD733C3D0}"/>
              </a:ext>
            </a:extLst>
          </p:cNvPr>
          <p:cNvSpPr txBox="1">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600" dirty="0">
                <a:solidFill>
                  <a:schemeClr val="tx2"/>
                </a:solidFill>
              </a:rPr>
              <a:t>Topics Covered</a:t>
            </a:r>
          </a:p>
        </p:txBody>
      </p:sp>
      <p:sp>
        <p:nvSpPr>
          <p:cNvPr id="18436" name="Content Placeholder 6">
            <a:extLst>
              <a:ext uri="{FF2B5EF4-FFF2-40B4-BE49-F238E27FC236}">
                <a16:creationId xmlns:a16="http://schemas.microsoft.com/office/drawing/2014/main" id="{14C9B829-B60E-4F7A-998F-726080349DCE}"/>
              </a:ext>
            </a:extLst>
          </p:cNvPr>
          <p:cNvSpPr>
            <a:spLocks noGrp="1"/>
          </p:cNvSpPr>
          <p:nvPr>
            <p:ph idx="1"/>
          </p:nvPr>
        </p:nvSpPr>
        <p:spPr/>
        <p:txBody>
          <a:bodyPr/>
          <a:lstStyle/>
          <a:p>
            <a:pPr marL="565150" lvl="1" indent="-457200">
              <a:spcBef>
                <a:spcPts val="400"/>
              </a:spcBef>
              <a:buSzPct val="68000"/>
              <a:buFont typeface="Wingdings" panose="05000000000000000000" pitchFamily="2" charset="2"/>
              <a:buChar char="Ø"/>
            </a:pPr>
            <a:r>
              <a:rPr lang="en-US" altLang="en-US" sz="3200"/>
              <a:t>Introduction</a:t>
            </a:r>
          </a:p>
          <a:p>
            <a:pPr marL="565150" lvl="1" indent="-457200">
              <a:spcBef>
                <a:spcPts val="400"/>
              </a:spcBef>
              <a:buSzPct val="68000"/>
              <a:buFont typeface="Wingdings" panose="05000000000000000000" pitchFamily="2" charset="2"/>
              <a:buChar char="Ø"/>
            </a:pPr>
            <a:r>
              <a:rPr lang="en-US" altLang="en-US" sz="3200"/>
              <a:t>Reasons for falls from ladders/ladder accidents</a:t>
            </a:r>
          </a:p>
          <a:p>
            <a:pPr>
              <a:buFont typeface="Wingdings" panose="05000000000000000000" pitchFamily="2" charset="2"/>
              <a:buChar char="Ø"/>
            </a:pPr>
            <a:r>
              <a:rPr lang="en-US" altLang="en-US" sz="3200"/>
              <a:t>  Ratings and labels on ladders</a:t>
            </a:r>
          </a:p>
          <a:p>
            <a:pPr>
              <a:buFont typeface="Wingdings" panose="05000000000000000000" pitchFamily="2" charset="2"/>
              <a:buChar char="Ø"/>
            </a:pPr>
            <a:r>
              <a:rPr lang="en-US" altLang="en-US" sz="3200"/>
              <a:t>  Inspection</a:t>
            </a:r>
          </a:p>
          <a:p>
            <a:pPr>
              <a:buFont typeface="Wingdings" panose="05000000000000000000" pitchFamily="2" charset="2"/>
              <a:buChar char="Ø"/>
            </a:pPr>
            <a:r>
              <a:rPr lang="en-US" altLang="en-US" sz="3200"/>
              <a:t>  Types</a:t>
            </a:r>
          </a:p>
          <a:p>
            <a:pPr>
              <a:buFont typeface="Wingdings" panose="05000000000000000000" pitchFamily="2" charset="2"/>
              <a:buChar char="Ø"/>
            </a:pPr>
            <a:r>
              <a:rPr lang="en-US" altLang="en-US" sz="3200"/>
              <a:t>  Safe use</a:t>
            </a:r>
          </a:p>
          <a:p>
            <a:pPr>
              <a:buFont typeface="Wingdings" panose="05000000000000000000" pitchFamily="2" charset="2"/>
              <a:buChar char="Ø"/>
            </a:pPr>
            <a:r>
              <a:rPr lang="en-US" altLang="en-US" sz="3200"/>
              <a:t>  Storage</a:t>
            </a:r>
          </a:p>
          <a:p>
            <a:pPr>
              <a:buFont typeface="Wingdings" panose="05000000000000000000" pitchFamily="2" charset="2"/>
              <a:buChar char="Ø"/>
            </a:pPr>
            <a:endParaRPr lang="en-US" altLang="en-US" sz="280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8">
            <a:extLst>
              <a:ext uri="{FF2B5EF4-FFF2-40B4-BE49-F238E27FC236}">
                <a16:creationId xmlns:a16="http://schemas.microsoft.com/office/drawing/2014/main" id="{59BA76F4-F9B9-4660-9EF6-27CC60F8D5EF}"/>
              </a:ext>
            </a:extLst>
          </p:cNvPr>
          <p:cNvSpPr>
            <a:spLocks noGrp="1"/>
          </p:cNvSpPr>
          <p:nvPr>
            <p:ph idx="1"/>
          </p:nvPr>
        </p:nvSpPr>
        <p:spPr/>
        <p:txBody>
          <a:bodyPr/>
          <a:lstStyle/>
          <a:p>
            <a:pPr eaLnBrk="1" hangingPunct="1"/>
            <a:endParaRPr lang="en-US" altLang="en-US"/>
          </a:p>
        </p:txBody>
      </p:sp>
      <p:sp>
        <p:nvSpPr>
          <p:cNvPr id="7" name="Footer Placeholder 6">
            <a:extLst>
              <a:ext uri="{FF2B5EF4-FFF2-40B4-BE49-F238E27FC236}">
                <a16:creationId xmlns:a16="http://schemas.microsoft.com/office/drawing/2014/main" id="{F4BDA718-528A-4FED-B5AF-0EE72CFD1A4C}"/>
              </a:ext>
            </a:extLst>
          </p:cNvPr>
          <p:cNvSpPr>
            <a:spLocks noGrp="1"/>
          </p:cNvSpPr>
          <p:nvPr>
            <p:ph type="ftr" sz="quarter" idx="11"/>
          </p:nvPr>
        </p:nvSpPr>
        <p:spPr/>
        <p:txBody>
          <a:bodyPr/>
          <a:lstStyle/>
          <a:p>
            <a:pPr>
              <a:defRPr/>
            </a:pPr>
            <a:r>
              <a:rPr lang="en-US" altLang="en-US" dirty="0">
                <a:solidFill>
                  <a:srgbClr val="FFFFFF"/>
                </a:solidFill>
                <a:latin typeface="+mj-lt"/>
              </a:rPr>
              <a:t>Copyright </a:t>
            </a:r>
            <a:r>
              <a:rPr lang="en-US" altLang="en-US" dirty="0">
                <a:solidFill>
                  <a:srgbClr val="FFFFFF"/>
                </a:solidFill>
                <a:latin typeface="Symbol" pitchFamily="18" charset="2"/>
              </a:rPr>
              <a:t>ã2002 </a:t>
            </a:r>
            <a:r>
              <a:rPr lang="en-US" altLang="en-US" dirty="0">
                <a:solidFill>
                  <a:srgbClr val="FFFFFF"/>
                </a:solidFill>
                <a:latin typeface="+mj-lt"/>
              </a:rPr>
              <a:t>Progressive Business Publications</a:t>
            </a:r>
            <a:endParaRPr lang="en-US" altLang="en-US" sz="1200" dirty="0">
              <a:solidFill>
                <a:srgbClr val="FFFFFF"/>
              </a:solidFill>
              <a:latin typeface="+mj-lt"/>
            </a:endParaRPr>
          </a:p>
          <a:p>
            <a:pPr algn="ctr">
              <a:defRPr/>
            </a:pPr>
            <a:endParaRPr lang="en-US" altLang="en-US" sz="1400" dirty="0"/>
          </a:p>
        </p:txBody>
      </p:sp>
      <p:pic>
        <p:nvPicPr>
          <p:cNvPr id="54276" name="Picture 3" descr="DCP_6420">
            <a:extLst>
              <a:ext uri="{FF2B5EF4-FFF2-40B4-BE49-F238E27FC236}">
                <a16:creationId xmlns:a16="http://schemas.microsoft.com/office/drawing/2014/main" id="{4CB55684-DFA7-4F9C-8902-E01EBCFE09B9}"/>
              </a:ext>
            </a:extLst>
          </p:cNvP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685800" y="1524000"/>
            <a:ext cx="792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C81134DC-1EDE-43D9-AC79-6901BBB41CC7}"/>
              </a:ext>
            </a:extLst>
          </p:cNvPr>
          <p:cNvSpPr>
            <a:spLocks noGrp="1" noChangeArrowheads="1"/>
          </p:cNvSpPr>
          <p:nvPr>
            <p:ph type="title"/>
          </p:nvPr>
        </p:nvSpPr>
        <p:spPr/>
        <p:txBody>
          <a:bodyPr/>
          <a:lstStyle/>
          <a:p>
            <a:pPr eaLnBrk="1" fontAlgn="auto" hangingPunct="1">
              <a:spcAft>
                <a:spcPts val="0"/>
              </a:spcAft>
              <a:defRPr/>
            </a:pPr>
            <a:r>
              <a:rPr lang="en-US" dirty="0">
                <a:solidFill>
                  <a:schemeClr val="tx1"/>
                </a:solidFill>
                <a:effectLst/>
                <a:latin typeface="Arial" pitchFamily="34" charset="0"/>
                <a:cs typeface="Arial" pitchFamily="34" charset="0"/>
              </a:rPr>
              <a:t>Three Point Contact!!!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8146E7-5D21-4E45-8F5F-9A98D173B4F2}"/>
              </a:ext>
            </a:extLst>
          </p:cNvPr>
          <p:cNvSpPr>
            <a:spLocks noGrp="1"/>
          </p:cNvSpPr>
          <p:nvPr>
            <p:ph type="ftr" sz="quarter" idx="11"/>
          </p:nvPr>
        </p:nvSpPr>
        <p:spPr/>
        <p:txBody>
          <a:bodyPr/>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pic>
        <p:nvPicPr>
          <p:cNvPr id="55299" name="Picture 4" descr="Scaffold-ladder combo">
            <a:extLst>
              <a:ext uri="{FF2B5EF4-FFF2-40B4-BE49-F238E27FC236}">
                <a16:creationId xmlns:a16="http://schemas.microsoft.com/office/drawing/2014/main" id="{79CB392A-83E6-4F69-B73B-36B6CA7C2071}"/>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09600" y="685800"/>
            <a:ext cx="3810000" cy="5562600"/>
          </a:xfrm>
          <a:noFill/>
          <a:ln>
            <a:prstDash val="solid"/>
          </a:ln>
        </p:spPr>
      </p:pic>
      <p:pic>
        <p:nvPicPr>
          <p:cNvPr id="55300" name="Picture 5" descr="painter on buckets">
            <a:extLst>
              <a:ext uri="{FF2B5EF4-FFF2-40B4-BE49-F238E27FC236}">
                <a16:creationId xmlns:a16="http://schemas.microsoft.com/office/drawing/2014/main" id="{EE57A588-950E-4F15-9292-75A8BE687CAF}"/>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724400" y="685800"/>
            <a:ext cx="3962400" cy="5562600"/>
          </a:xfrm>
          <a:noFill/>
          <a:ln>
            <a:prstDash val="soli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20B14E-416F-4E82-8B31-BBD8AFBADEB1}"/>
              </a:ext>
            </a:extLst>
          </p:cNvPr>
          <p:cNvSpPr>
            <a:spLocks noGrp="1"/>
          </p:cNvSpPr>
          <p:nvPr>
            <p:ph type="ftr" sz="quarter" idx="11"/>
          </p:nvPr>
        </p:nvSpPr>
        <p:spPr/>
        <p:txBody>
          <a:bodyPr/>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pic>
        <p:nvPicPr>
          <p:cNvPr id="56323" name="Picture 3" descr="DSC02376">
            <a:extLst>
              <a:ext uri="{FF2B5EF4-FFF2-40B4-BE49-F238E27FC236}">
                <a16:creationId xmlns:a16="http://schemas.microsoft.com/office/drawing/2014/main" id="{41FFE24F-483B-49C7-ABB7-8A03FEFD0363}"/>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15963" y="914400"/>
            <a:ext cx="3779837" cy="5410200"/>
          </a:xfrm>
          <a:noFill/>
          <a:ln>
            <a:prstDash val="solid"/>
          </a:ln>
        </p:spPr>
      </p:pic>
      <p:pic>
        <p:nvPicPr>
          <p:cNvPr id="56324" name="Picture 4" descr="ladder 2">
            <a:extLst>
              <a:ext uri="{FF2B5EF4-FFF2-40B4-BE49-F238E27FC236}">
                <a16:creationId xmlns:a16="http://schemas.microsoft.com/office/drawing/2014/main" id="{BFF08625-BCA7-4A2B-8F74-724C89A20D2A}"/>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b="7353"/>
          <a:stretch>
            <a:fillRect/>
          </a:stretch>
        </p:blipFill>
        <p:spPr>
          <a:xfrm>
            <a:off x="4800600" y="914400"/>
            <a:ext cx="3733800" cy="5410200"/>
          </a:xfrm>
          <a:noFill/>
          <a:ln>
            <a:prstDash val="soli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8928B2A0-7185-49A7-9E37-CABB274EC5F7}"/>
              </a:ext>
            </a:extLst>
          </p:cNvPr>
          <p:cNvSpPr>
            <a:spLocks noGrp="1" noChangeArrowheads="1"/>
          </p:cNvSpPr>
          <p:nvPr>
            <p:ph idx="1"/>
          </p:nvPr>
        </p:nvSpPr>
        <p:spPr/>
        <p:txBody>
          <a:bodyPr/>
          <a:lstStyle/>
          <a:p>
            <a:pPr eaLnBrk="1" hangingPunct="1"/>
            <a:r>
              <a:rPr lang="en-US" altLang="en-US"/>
              <a:t>Most ladder accidents are the result of careless or improper ladder usage</a:t>
            </a:r>
            <a:br>
              <a:rPr lang="en-US" altLang="en-US"/>
            </a:br>
            <a:endParaRPr lang="en-US" altLang="en-US"/>
          </a:p>
          <a:p>
            <a:pPr eaLnBrk="1" hangingPunct="1"/>
            <a:r>
              <a:rPr lang="en-US" altLang="en-US"/>
              <a:t>Before climbing:</a:t>
            </a:r>
          </a:p>
          <a:p>
            <a:pPr lvl="1" eaLnBrk="1" hangingPunct="1"/>
            <a:r>
              <a:rPr lang="en-US" altLang="en-US"/>
              <a:t>Always inspect a ladder for damage </a:t>
            </a:r>
          </a:p>
          <a:p>
            <a:pPr lvl="1" eaLnBrk="1" hangingPunct="1"/>
            <a:r>
              <a:rPr lang="en-US" altLang="en-US"/>
              <a:t>Secure the ladder if unstable or unsafe</a:t>
            </a:r>
            <a:br>
              <a:rPr lang="en-US" altLang="en-US"/>
            </a:br>
            <a:endParaRPr lang="en-US" altLang="en-US"/>
          </a:p>
          <a:p>
            <a:pPr eaLnBrk="1" hangingPunct="1"/>
            <a:r>
              <a:rPr lang="en-US" altLang="en-US"/>
              <a:t>As a guide, always keep your belt buckle inside the rails of the ladder</a:t>
            </a:r>
          </a:p>
        </p:txBody>
      </p:sp>
      <p:sp>
        <p:nvSpPr>
          <p:cNvPr id="57347" name="Footer Placeholder 4">
            <a:extLst>
              <a:ext uri="{FF2B5EF4-FFF2-40B4-BE49-F238E27FC236}">
                <a16:creationId xmlns:a16="http://schemas.microsoft.com/office/drawing/2014/main" id="{EDCB0A6B-A819-4C35-8B39-97F84B09E01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r>
              <a:rPr lang="en-US" altLang="en-US" sz="1000">
                <a:solidFill>
                  <a:srgbClr val="FFFFFF"/>
                </a:solidFill>
                <a:latin typeface="Arial" panose="020B0604020202020204" pitchFamily="34" charset="0"/>
              </a:rPr>
              <a:t>Copyright </a:t>
            </a:r>
            <a:r>
              <a:rPr lang="en-US" altLang="en-US" sz="1000">
                <a:solidFill>
                  <a:srgbClr val="FFFFFF"/>
                </a:solidFill>
                <a:latin typeface="Symbol" panose="05050102010706020507" pitchFamily="18" charset="2"/>
              </a:rPr>
              <a:t>ã2002 </a:t>
            </a:r>
            <a:r>
              <a:rPr lang="en-US" altLang="en-US" sz="1000">
                <a:solidFill>
                  <a:srgbClr val="FFFFFF"/>
                </a:solidFill>
                <a:latin typeface="Arial" panose="020B0604020202020204" pitchFamily="34" charset="0"/>
              </a:rPr>
              <a:t>Progressive Business Publications</a:t>
            </a:r>
            <a:endParaRPr lang="en-US" altLang="en-US" sz="1200">
              <a:solidFill>
                <a:srgbClr val="FFFFFF"/>
              </a:solidFill>
              <a:latin typeface="Arial" panose="020B0604020202020204" pitchFamily="34" charset="0"/>
            </a:endParaRPr>
          </a:p>
          <a:p>
            <a:pPr algn="ctr"/>
            <a:endParaRPr lang="en-US" altLang="en-US" sz="1400"/>
          </a:p>
        </p:txBody>
      </p:sp>
      <p:sp>
        <p:nvSpPr>
          <p:cNvPr id="77826" name="Rectangle 2">
            <a:extLst>
              <a:ext uri="{FF2B5EF4-FFF2-40B4-BE49-F238E27FC236}">
                <a16:creationId xmlns:a16="http://schemas.microsoft.com/office/drawing/2014/main" id="{9B36B037-40C1-4FED-803C-CF1635DE56A0}"/>
              </a:ext>
            </a:extLst>
          </p:cNvPr>
          <p:cNvSpPr>
            <a:spLocks noGrp="1" noChangeArrowheads="1"/>
          </p:cNvSpPr>
          <p:nvPr>
            <p:ph type="title"/>
          </p:nvPr>
        </p:nvSpPr>
        <p:spPr/>
        <p:txBody>
          <a:bodyPr/>
          <a:lstStyle/>
          <a:p>
            <a:pPr eaLnBrk="1" fontAlgn="auto" hangingPunct="1">
              <a:spcAft>
                <a:spcPts val="0"/>
              </a:spcAft>
              <a:defRPr/>
            </a:pPr>
            <a:r>
              <a:rPr lang="en-US" altLang="en-US" dirty="0">
                <a:solidFill>
                  <a:schemeClr val="tx1"/>
                </a:solidFill>
                <a:effectLst/>
                <a:latin typeface="Arial" pitchFamily="34" charset="0"/>
                <a:cs typeface="Arial" pitchFamily="34" charset="0"/>
              </a:rPr>
              <a:t>Summary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F4ECCC-2B3E-4265-BC53-D2F240567C69}"/>
              </a:ext>
            </a:extLst>
          </p:cNvPr>
          <p:cNvSpPr>
            <a:spLocks noGrp="1"/>
          </p:cNvSpPr>
          <p:nvPr>
            <p:ph type="ftr" sz="quarter" idx="11"/>
          </p:nvPr>
        </p:nvSpPr>
        <p:spPr/>
        <p:txBody>
          <a:bodyPr/>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graphicFrame>
        <p:nvGraphicFramePr>
          <p:cNvPr id="59395" name="Content Placeholder 4">
            <a:extLst>
              <a:ext uri="{FF2B5EF4-FFF2-40B4-BE49-F238E27FC236}">
                <a16:creationId xmlns:a16="http://schemas.microsoft.com/office/drawing/2014/main" id="{F8B8B8C3-CC7A-44D4-A3CC-BAB1517321DB}"/>
              </a:ext>
            </a:extLst>
          </p:cNvPr>
          <p:cNvGraphicFramePr>
            <a:graphicFrameLocks noGrp="1" noChangeAspect="1"/>
          </p:cNvGraphicFramePr>
          <p:nvPr>
            <p:ph idx="1"/>
          </p:nvPr>
        </p:nvGraphicFramePr>
        <p:xfrm>
          <a:off x="2209800" y="2009775"/>
          <a:ext cx="5029200" cy="4238625"/>
        </p:xfrm>
        <a:graphic>
          <a:graphicData uri="http://schemas.openxmlformats.org/presentationml/2006/ole">
            <mc:AlternateContent xmlns:mc="http://schemas.openxmlformats.org/markup-compatibility/2006">
              <mc:Choice xmlns:v="urn:schemas-microsoft-com:vml" Requires="v">
                <p:oleObj spid="_x0000_s59397" name="Clip" r:id="rId3" imgW="2397659" imgH="3468986" progId="MS_ClipArt_Gallery.5">
                  <p:embed/>
                </p:oleObj>
              </mc:Choice>
              <mc:Fallback>
                <p:oleObj name="Clip" r:id="rId3" imgW="2397659" imgH="3468986" progId="MS_ClipArt_Gallery.5">
                  <p:embed/>
                  <p:pic>
                    <p:nvPicPr>
                      <p:cNvPr id="0" name="Content Placeholder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009775"/>
                        <a:ext cx="50292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WordArt 2">
            <a:extLst>
              <a:ext uri="{FF2B5EF4-FFF2-40B4-BE49-F238E27FC236}">
                <a16:creationId xmlns:a16="http://schemas.microsoft.com/office/drawing/2014/main" id="{DF59DE4F-41D0-437E-95AD-2A8D53328851}"/>
              </a:ext>
            </a:extLst>
          </p:cNvPr>
          <p:cNvSpPr>
            <a:spLocks noGrp="1" noChangeArrowheads="1" noChangeShapeType="1" noTextEdit="1"/>
          </p:cNvSpPr>
          <p:nvPr>
            <p:ph type="title"/>
          </p:nvPr>
        </p:nvSpPr>
        <p:spPr bwMode="auto"/>
        <p:txBody>
          <a:bodyPr wrap="none" numCol="1" fromWordArt="1">
            <a:prstTxWarp prst="textPlain">
              <a:avLst>
                <a:gd name="adj" fmla="val 50000"/>
              </a:avLst>
            </a:prstTxWarp>
          </a:bodyPr>
          <a:lstStyle/>
          <a:p>
            <a:pPr algn="ctr" eaLnBrk="1" fontAlgn="auto" hangingPunct="1">
              <a:spcAft>
                <a:spcPts val="0"/>
              </a:spcAft>
              <a:defRPr/>
            </a:pP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The End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F6EC156-F018-41AF-B908-81A17CBADBB2}"/>
              </a:ext>
            </a:extLst>
          </p:cNvPr>
          <p:cNvSpPr>
            <a:spLocks noGrp="1"/>
          </p:cNvSpPr>
          <p:nvPr>
            <p:ph type="ftr" sz="quarter" idx="11"/>
          </p:nvPr>
        </p:nvSpPr>
        <p:spPr/>
        <p:txBody>
          <a:bodyPr/>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sp>
        <p:nvSpPr>
          <p:cNvPr id="19459" name="Rectangle 2">
            <a:extLst>
              <a:ext uri="{FF2B5EF4-FFF2-40B4-BE49-F238E27FC236}">
                <a16:creationId xmlns:a16="http://schemas.microsoft.com/office/drawing/2014/main" id="{73395552-132A-496D-B203-981ABF8ED136}"/>
              </a:ext>
            </a:extLst>
          </p:cNvPr>
          <p:cNvSpPr>
            <a:spLocks noGrp="1" noChangeArrowheads="1"/>
          </p:cNvSpPr>
          <p:nvPr>
            <p:ph idx="1"/>
          </p:nvPr>
        </p:nvSpPr>
        <p:spPr>
          <a:xfrm>
            <a:off x="506413" y="1219200"/>
            <a:ext cx="8229600" cy="2832100"/>
          </a:xfrm>
        </p:spPr>
        <p:txBody>
          <a:bodyPr>
            <a:spAutoFit/>
          </a:bodyPr>
          <a:lstStyle/>
          <a:p>
            <a:pPr marL="107950" indent="0">
              <a:buFont typeface="Wingdings 3" panose="05040102010807070707" pitchFamily="18" charset="2"/>
              <a:buNone/>
            </a:pPr>
            <a:r>
              <a:rPr lang="en-US" altLang="en-US" sz="2400"/>
              <a:t>	Ladders are important and essential tools that are used widely in a variety of industries.  They help us move up and down and work at different heights.  </a:t>
            </a:r>
          </a:p>
          <a:p>
            <a:pPr marL="107950" indent="0">
              <a:spcBef>
                <a:spcPts val="1200"/>
              </a:spcBef>
              <a:buFont typeface="Wingdings 3" panose="05040102010807070707" pitchFamily="18" charset="2"/>
              <a:buNone/>
            </a:pPr>
            <a:r>
              <a:rPr lang="en-US" altLang="en-US" sz="2400"/>
              <a:t>Portable ladders, in particular, are useful tools because they can be readily moved or carried. They are simply built and come in many sizes, shapes and styles.</a:t>
            </a:r>
          </a:p>
        </p:txBody>
      </p:sp>
      <p:sp>
        <p:nvSpPr>
          <p:cNvPr id="6" name="Title 5">
            <a:extLst>
              <a:ext uri="{FF2B5EF4-FFF2-40B4-BE49-F238E27FC236}">
                <a16:creationId xmlns:a16="http://schemas.microsoft.com/office/drawing/2014/main" id="{95C789A2-E7E2-4348-B337-BFB31489FC66}"/>
              </a:ext>
            </a:extLst>
          </p:cNvPr>
          <p:cNvSpPr>
            <a:spLocks noGrp="1" noChangeArrowheads="1"/>
          </p:cNvSpPr>
          <p:nvPr>
            <p:ph type="title"/>
          </p:nvPr>
        </p:nvSpPr>
        <p:spPr bwMode="auto">
          <a:xfrm>
            <a:off x="3044177" y="522972"/>
            <a:ext cx="3055645" cy="6463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14350" indent="-514350" algn="ctr">
              <a:buClr>
                <a:srgbClr val="00B050"/>
              </a:buClr>
              <a:defRPr/>
            </a:pPr>
            <a:r>
              <a:rPr lang="en-US" sz="2800" dirty="0">
                <a:solidFill>
                  <a:schemeClr val="tx1"/>
                </a:solidFill>
              </a:rPr>
              <a:t> </a:t>
            </a:r>
            <a:r>
              <a:rPr lang="en-US" sz="3600" dirty="0">
                <a:solidFill>
                  <a:schemeClr val="tx1"/>
                </a:solidFill>
              </a:rPr>
              <a:t>Introduction</a:t>
            </a:r>
          </a:p>
        </p:txBody>
      </p:sp>
      <p:pic>
        <p:nvPicPr>
          <p:cNvPr id="19461" name="Picture 10" descr="C:\Documents and Settings\locd235\Local Settings\Temporary Internet Files\Content.IE5\AV63IP2R\MP900405470[1].jpg">
            <a:extLst>
              <a:ext uri="{FF2B5EF4-FFF2-40B4-BE49-F238E27FC236}">
                <a16:creationId xmlns:a16="http://schemas.microsoft.com/office/drawing/2014/main" id="{FAD9D65D-B278-46DC-BE7A-7F61707AD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190" r="14285" b="8333"/>
          <a:stretch>
            <a:fillRect/>
          </a:stretch>
        </p:blipFill>
        <p:spPr bwMode="auto">
          <a:xfrm>
            <a:off x="519113" y="3962400"/>
            <a:ext cx="25638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descr="ladderGroup.jpg">
            <a:extLst>
              <a:ext uri="{FF2B5EF4-FFF2-40B4-BE49-F238E27FC236}">
                <a16:creationId xmlns:a16="http://schemas.microsoft.com/office/drawing/2014/main" id="{3A515A95-4324-4A4E-AC16-FB60B6CC3F48}"/>
              </a:ext>
            </a:extLst>
          </p:cNvPr>
          <p:cNvPicPr>
            <a:picLocks noChangeAspect="1"/>
          </p:cNvPicPr>
          <p:nvPr/>
        </p:nvPicPr>
        <p:blipFill>
          <a:blip r:embed="rId3">
            <a:extLst>
              <a:ext uri="{28A0092B-C50C-407E-A947-70E740481C1C}">
                <a14:useLocalDpi xmlns:a14="http://schemas.microsoft.com/office/drawing/2010/main" val="0"/>
              </a:ext>
            </a:extLst>
          </a:blip>
          <a:srcRect b="96"/>
          <a:stretch>
            <a:fillRect/>
          </a:stretch>
        </p:blipFill>
        <p:spPr bwMode="auto">
          <a:xfrm>
            <a:off x="3505200" y="3862388"/>
            <a:ext cx="22098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4" descr="ladderStraight.jpg">
            <a:extLst>
              <a:ext uri="{FF2B5EF4-FFF2-40B4-BE49-F238E27FC236}">
                <a16:creationId xmlns:a16="http://schemas.microsoft.com/office/drawing/2014/main" id="{8457F590-5D40-4728-896F-D124448FCC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862388"/>
            <a:ext cx="1928813"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582593-2E3E-4B06-9A51-80AC15A51E42}"/>
              </a:ext>
            </a:extLst>
          </p:cNvPr>
          <p:cNvSpPr>
            <a:spLocks noGrp="1"/>
          </p:cNvSpPr>
          <p:nvPr>
            <p:ph idx="1"/>
          </p:nvPr>
        </p:nvSpPr>
        <p:spPr>
          <a:xfrm>
            <a:off x="381000" y="1319213"/>
            <a:ext cx="8229600" cy="4524375"/>
          </a:xfrm>
        </p:spPr>
        <p:txBody>
          <a:bodyPr/>
          <a:lstStyle/>
          <a:p>
            <a:pPr marL="109537" indent="0">
              <a:buFont typeface="Wingdings 3" panose="05040102010807070707" pitchFamily="18" charset="2"/>
              <a:buNone/>
              <a:defRPr/>
            </a:pPr>
            <a:r>
              <a:rPr lang="en-US" sz="2400" dirty="0"/>
              <a:t>	Although ladders are easy to use, they are often misused or abused, causing serious injuries and deaths.  These deaths and injuries could have been significantly reduced or eliminated with proper care and </a:t>
            </a:r>
            <a:r>
              <a:rPr lang="en-US" sz="2800" dirty="0"/>
              <a:t>use.</a:t>
            </a:r>
          </a:p>
          <a:p>
            <a:pPr>
              <a:defRPr/>
            </a:pPr>
            <a:endParaRPr lang="en-US" dirty="0"/>
          </a:p>
        </p:txBody>
      </p:sp>
      <p:sp>
        <p:nvSpPr>
          <p:cNvPr id="4" name="Footer Placeholder 3">
            <a:extLst>
              <a:ext uri="{FF2B5EF4-FFF2-40B4-BE49-F238E27FC236}">
                <a16:creationId xmlns:a16="http://schemas.microsoft.com/office/drawing/2014/main" id="{7F47C49A-7420-4050-8EDE-4355846C3D49}"/>
              </a:ext>
            </a:extLst>
          </p:cNvPr>
          <p:cNvSpPr>
            <a:spLocks noGrp="1"/>
          </p:cNvSpPr>
          <p:nvPr>
            <p:ph type="ftr" sz="quarter" idx="11"/>
          </p:nvPr>
        </p:nvSpPr>
        <p:spPr/>
        <p:txBody>
          <a:bodyPr/>
          <a:lstStyle/>
          <a:p>
            <a:pPr>
              <a:defRPr/>
            </a:pPr>
            <a:r>
              <a:rPr lang="en-US" altLang="en-US" dirty="0">
                <a:solidFill>
                  <a:srgbClr val="FFFFFF"/>
                </a:solidFill>
                <a:latin typeface="+mj-lt"/>
              </a:rPr>
              <a:t>Copyright </a:t>
            </a:r>
            <a:r>
              <a:rPr lang="en-US" altLang="en-US" dirty="0">
                <a:solidFill>
                  <a:srgbClr val="FFFFFF"/>
                </a:solidFill>
                <a:latin typeface="Symbol" pitchFamily="18" charset="2"/>
              </a:rPr>
              <a:t>ã2002 </a:t>
            </a:r>
            <a:r>
              <a:rPr lang="en-US" altLang="en-US" dirty="0">
                <a:solidFill>
                  <a:srgbClr val="FFFFFF"/>
                </a:solidFill>
                <a:latin typeface="+mj-lt"/>
              </a:rPr>
              <a:t>Progressive Business Publications</a:t>
            </a:r>
            <a:endParaRPr lang="en-US" altLang="en-US" sz="1200" dirty="0">
              <a:solidFill>
                <a:srgbClr val="FFFFFF"/>
              </a:solidFill>
              <a:latin typeface="+mj-lt"/>
            </a:endParaRPr>
          </a:p>
          <a:p>
            <a:pPr algn="ctr">
              <a:defRPr/>
            </a:pPr>
            <a:endParaRPr lang="en-US" altLang="en-US" sz="1400" dirty="0"/>
          </a:p>
        </p:txBody>
      </p:sp>
      <p:sp>
        <p:nvSpPr>
          <p:cNvPr id="5" name="Title 5">
            <a:extLst>
              <a:ext uri="{FF2B5EF4-FFF2-40B4-BE49-F238E27FC236}">
                <a16:creationId xmlns:a16="http://schemas.microsoft.com/office/drawing/2014/main" id="{8F449F90-30CB-4E6A-8805-AF1505B199B2}"/>
              </a:ext>
            </a:extLst>
          </p:cNvPr>
          <p:cNvSpPr>
            <a:spLocks noGrp="1" noChangeArrowheads="1"/>
          </p:cNvSpPr>
          <p:nvPr>
            <p:ph type="title"/>
          </p:nvPr>
        </p:nvSpPr>
        <p:spPr bwMode="auto">
          <a:xfrm>
            <a:off x="2177756" y="522972"/>
            <a:ext cx="4788491" cy="6463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14350" indent="-514350" algn="ctr">
              <a:buClr>
                <a:srgbClr val="00B050"/>
              </a:buClr>
              <a:defRPr/>
            </a:pPr>
            <a:r>
              <a:rPr lang="en-US" sz="2800" dirty="0">
                <a:solidFill>
                  <a:schemeClr val="tx1"/>
                </a:solidFill>
              </a:rPr>
              <a:t> </a:t>
            </a:r>
            <a:r>
              <a:rPr lang="en-US" sz="3600" dirty="0">
                <a:solidFill>
                  <a:schemeClr val="tx1"/>
                </a:solidFill>
              </a:rPr>
              <a:t>Introduction </a:t>
            </a:r>
            <a:r>
              <a:rPr lang="en-US" sz="2400" b="0" dirty="0">
                <a:solidFill>
                  <a:schemeClr val="tx1"/>
                </a:solidFill>
              </a:rPr>
              <a:t>continued</a:t>
            </a:r>
          </a:p>
        </p:txBody>
      </p:sp>
      <p:pic>
        <p:nvPicPr>
          <p:cNvPr id="20485" name="Picture 7" descr="stepladderMisuse.jpg">
            <a:extLst>
              <a:ext uri="{FF2B5EF4-FFF2-40B4-BE49-F238E27FC236}">
                <a16:creationId xmlns:a16="http://schemas.microsoft.com/office/drawing/2014/main" id="{B12211C1-1B67-4D12-A82E-8728BAD137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76600"/>
            <a:ext cx="20955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5">
            <a:extLst>
              <a:ext uri="{FF2B5EF4-FFF2-40B4-BE49-F238E27FC236}">
                <a16:creationId xmlns:a16="http://schemas.microsoft.com/office/drawing/2014/main" id="{0D248ABA-D501-4ED1-9C4D-1428E9108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276600"/>
            <a:ext cx="198120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7" name="Group 6">
            <a:extLst>
              <a:ext uri="{FF2B5EF4-FFF2-40B4-BE49-F238E27FC236}">
                <a16:creationId xmlns:a16="http://schemas.microsoft.com/office/drawing/2014/main" id="{11FC8193-1B68-4A0B-93FF-09AE182CD3EB}"/>
              </a:ext>
            </a:extLst>
          </p:cNvPr>
          <p:cNvGrpSpPr>
            <a:grpSpLocks/>
          </p:cNvGrpSpPr>
          <p:nvPr/>
        </p:nvGrpSpPr>
        <p:grpSpPr bwMode="auto">
          <a:xfrm>
            <a:off x="6381750" y="3302000"/>
            <a:ext cx="1828800" cy="2832100"/>
            <a:chOff x="5334000" y="1676400"/>
            <a:chExt cx="3149600" cy="4813300"/>
          </a:xfrm>
        </p:grpSpPr>
        <p:pic>
          <p:nvPicPr>
            <p:cNvPr id="20488" name="Picture 8" descr="npo00002d">
              <a:extLst>
                <a:ext uri="{FF2B5EF4-FFF2-40B4-BE49-F238E27FC236}">
                  <a16:creationId xmlns:a16="http://schemas.microsoft.com/office/drawing/2014/main" id="{678A1601-D63D-418E-A0BE-9766E36F86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676400"/>
              <a:ext cx="31496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9" name="Oval 10">
              <a:extLst>
                <a:ext uri="{FF2B5EF4-FFF2-40B4-BE49-F238E27FC236}">
                  <a16:creationId xmlns:a16="http://schemas.microsoft.com/office/drawing/2014/main" id="{88AE9F77-C5DF-4CB6-81C6-1A7EA42B7D16}"/>
                </a:ext>
              </a:extLst>
            </p:cNvPr>
            <p:cNvSpPr>
              <a:spLocks noChangeArrowheads="1"/>
            </p:cNvSpPr>
            <p:nvPr/>
          </p:nvSpPr>
          <p:spPr bwMode="auto">
            <a:xfrm>
              <a:off x="5715000" y="2971800"/>
              <a:ext cx="1676400" cy="1447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endParaRPr lang="en-US" altLang="en-US"/>
            </a:p>
          </p:txBody>
        </p:sp>
        <p:sp>
          <p:nvSpPr>
            <p:cNvPr id="20490" name="Line 11">
              <a:extLst>
                <a:ext uri="{FF2B5EF4-FFF2-40B4-BE49-F238E27FC236}">
                  <a16:creationId xmlns:a16="http://schemas.microsoft.com/office/drawing/2014/main" id="{1BA40F77-17EA-43F6-B5B3-FE2D359C233E}"/>
                </a:ext>
              </a:extLst>
            </p:cNvPr>
            <p:cNvSpPr>
              <a:spLocks noChangeShapeType="1"/>
            </p:cNvSpPr>
            <p:nvPr/>
          </p:nvSpPr>
          <p:spPr bwMode="auto">
            <a:xfrm flipH="1">
              <a:off x="5943600" y="3276600"/>
              <a:ext cx="1371600" cy="838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33BB52A-B252-4201-BC51-1942F4F557B7}"/>
              </a:ext>
            </a:extLst>
          </p:cNvPr>
          <p:cNvSpPr>
            <a:spLocks noGrp="1"/>
          </p:cNvSpPr>
          <p:nvPr>
            <p:ph type="ftr" sz="quarter" idx="11"/>
          </p:nvPr>
        </p:nvSpPr>
        <p:spPr/>
        <p:txBody>
          <a:bodyPr/>
          <a:lstStyle/>
          <a:p>
            <a:pPr>
              <a:defRPr/>
            </a:pPr>
            <a:r>
              <a:rPr lang="en-US" altLang="en-US">
                <a:solidFill>
                  <a:srgbClr val="FFFFFF"/>
                </a:solidFill>
                <a:latin typeface="+mj-lt"/>
              </a:rPr>
              <a:t>Copyright </a:t>
            </a:r>
            <a:r>
              <a:rPr lang="en-US" altLang="en-US">
                <a:solidFill>
                  <a:srgbClr val="FFFFFF"/>
                </a:solidFill>
                <a:latin typeface="Symbol" pitchFamily="18" charset="2"/>
              </a:rPr>
              <a:t>ã2002 </a:t>
            </a:r>
            <a:r>
              <a:rPr lang="en-US" altLang="en-US">
                <a:solidFill>
                  <a:srgbClr val="FFFFFF"/>
                </a:solidFill>
                <a:latin typeface="+mj-lt"/>
              </a:rPr>
              <a:t>Progressive Business Publications</a:t>
            </a:r>
            <a:endParaRPr lang="en-US" altLang="en-US" sz="1200">
              <a:solidFill>
                <a:srgbClr val="FFFFFF"/>
              </a:solidFill>
              <a:latin typeface="+mj-lt"/>
            </a:endParaRPr>
          </a:p>
          <a:p>
            <a:pPr algn="ctr">
              <a:defRPr/>
            </a:pPr>
            <a:endParaRPr lang="en-US" altLang="en-US" sz="1400"/>
          </a:p>
        </p:txBody>
      </p:sp>
      <p:sp>
        <p:nvSpPr>
          <p:cNvPr id="21507" name="TextBox 2">
            <a:extLst>
              <a:ext uri="{FF2B5EF4-FFF2-40B4-BE49-F238E27FC236}">
                <a16:creationId xmlns:a16="http://schemas.microsoft.com/office/drawing/2014/main" id="{336EE4C7-57FD-4C4E-928B-F3ED8DA837A5}"/>
              </a:ext>
            </a:extLst>
          </p:cNvPr>
          <p:cNvSpPr>
            <a:spLocks noGrp="1" noChangeArrowheads="1"/>
          </p:cNvSpPr>
          <p:nvPr>
            <p:ph idx="1"/>
          </p:nvPr>
        </p:nvSpPr>
        <p:spPr>
          <a:xfrm>
            <a:off x="457200" y="1481138"/>
            <a:ext cx="8229600" cy="1200150"/>
          </a:xfrm>
        </p:spPr>
        <p:txBody>
          <a:bodyPr>
            <a:spAutoFit/>
          </a:bodyPr>
          <a:lstStyle/>
          <a:p>
            <a:pPr marL="107950" indent="0" eaLnBrk="1" hangingPunct="1">
              <a:buFont typeface="Wingdings 3" panose="05040102010807070707" pitchFamily="18" charset="2"/>
              <a:buNone/>
            </a:pPr>
            <a:r>
              <a:rPr lang="en-US" altLang="en-US" sz="2400">
                <a:latin typeface="Arial" panose="020B0604020202020204" pitchFamily="34" charset="0"/>
              </a:rPr>
              <a:t>	You don't have to fall far to get hurt.  Workers injured in falls from ladders are usually less than 10 feet above the ladder's base of support.</a:t>
            </a:r>
          </a:p>
        </p:txBody>
      </p:sp>
      <p:sp>
        <p:nvSpPr>
          <p:cNvPr id="6" name="Title 5">
            <a:extLst>
              <a:ext uri="{FF2B5EF4-FFF2-40B4-BE49-F238E27FC236}">
                <a16:creationId xmlns:a16="http://schemas.microsoft.com/office/drawing/2014/main" id="{CB784D1B-6833-4187-9439-6658816C182F}"/>
              </a:ext>
            </a:extLst>
          </p:cNvPr>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14350" indent="-514350" algn="ctr">
              <a:buClr>
                <a:srgbClr val="00B050"/>
              </a:buClr>
              <a:defRPr/>
            </a:pPr>
            <a:r>
              <a:rPr lang="en-US" sz="2800" dirty="0">
                <a:solidFill>
                  <a:schemeClr val="tx1"/>
                </a:solidFill>
              </a:rPr>
              <a:t> </a:t>
            </a:r>
            <a:r>
              <a:rPr lang="en-US" sz="3600" dirty="0">
                <a:solidFill>
                  <a:schemeClr val="tx1"/>
                </a:solidFill>
              </a:rPr>
              <a:t>Introduction </a:t>
            </a:r>
            <a:r>
              <a:rPr lang="en-US" sz="2400" b="0" dirty="0">
                <a:solidFill>
                  <a:schemeClr val="tx1"/>
                </a:solidFill>
              </a:rPr>
              <a:t>continued</a:t>
            </a:r>
          </a:p>
        </p:txBody>
      </p:sp>
      <p:pic>
        <p:nvPicPr>
          <p:cNvPr id="21509" name="Picture 12" descr="npo000032">
            <a:extLst>
              <a:ext uri="{FF2B5EF4-FFF2-40B4-BE49-F238E27FC236}">
                <a16:creationId xmlns:a16="http://schemas.microsoft.com/office/drawing/2014/main" id="{9B65E7D5-C6A7-45AA-BAD7-48F7C08149D9}"/>
              </a:ext>
            </a:extLst>
          </p:cNvPr>
          <p:cNvPicPr>
            <a:picLocks noChangeAspect="1" noChangeArrowheads="1"/>
          </p:cNvPicPr>
          <p:nvPr/>
        </p:nvPicPr>
        <p:blipFill>
          <a:blip r:embed="rId2">
            <a:lum bright="20000" contrast="10000"/>
            <a:extLst>
              <a:ext uri="{28A0092B-C50C-407E-A947-70E740481C1C}">
                <a14:useLocalDpi xmlns:a14="http://schemas.microsoft.com/office/drawing/2010/main" val="0"/>
              </a:ext>
            </a:extLst>
          </a:blip>
          <a:srcRect/>
          <a:stretch>
            <a:fillRect/>
          </a:stretch>
        </p:blipFill>
        <p:spPr bwMode="auto">
          <a:xfrm>
            <a:off x="1371600" y="2819400"/>
            <a:ext cx="24384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10" name="Picture 3" descr="ladderfall.jpg">
            <a:extLst>
              <a:ext uri="{FF2B5EF4-FFF2-40B4-BE49-F238E27FC236}">
                <a16:creationId xmlns:a16="http://schemas.microsoft.com/office/drawing/2014/main" id="{9ABB213C-35A7-48F1-A17A-BAC4D13396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19400"/>
            <a:ext cx="2667000"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6454D9BD-6FE9-4613-BBB8-A94DE8F2EC03}"/>
              </a:ext>
            </a:extLst>
          </p:cNvPr>
          <p:cNvSpPr>
            <a:spLocks noGrp="1" noChangeArrowheads="1"/>
          </p:cNvSpPr>
          <p:nvPr>
            <p:ph idx="1"/>
          </p:nvPr>
        </p:nvSpPr>
        <p:spPr>
          <a:xfrm>
            <a:off x="457200" y="1481138"/>
            <a:ext cx="3886200" cy="4525962"/>
          </a:xfrm>
        </p:spPr>
        <p:txBody>
          <a:bodyPr>
            <a:normAutofit/>
          </a:bodyPr>
          <a:lstStyle/>
          <a:p>
            <a:pPr marL="365760" indent="-256032" eaLnBrk="1" fontAlgn="auto" hangingPunct="1">
              <a:lnSpc>
                <a:spcPct val="40000"/>
              </a:lnSpc>
              <a:spcAft>
                <a:spcPts val="0"/>
              </a:spcAft>
              <a:buFont typeface="Wingdings 3"/>
              <a:buChar char=""/>
              <a:defRPr/>
            </a:pPr>
            <a:endParaRPr lang="en-US" dirty="0"/>
          </a:p>
          <a:p>
            <a:pPr marL="365760" indent="-256032" eaLnBrk="1" fontAlgn="auto" hangingPunct="1">
              <a:lnSpc>
                <a:spcPct val="90000"/>
              </a:lnSpc>
              <a:spcAft>
                <a:spcPts val="0"/>
              </a:spcAft>
              <a:buFont typeface="Wingdings 3"/>
              <a:buChar char=""/>
              <a:defRPr/>
            </a:pPr>
            <a:r>
              <a:rPr lang="en-US" sz="2400" dirty="0">
                <a:effectLst>
                  <a:outerShdw blurRad="38100" dist="38100" dir="2700000" algn="tl">
                    <a:srgbClr val="C0C0C0"/>
                  </a:outerShdw>
                </a:effectLst>
              </a:rPr>
              <a:t>Will the job take only a short amount of time?</a:t>
            </a:r>
          </a:p>
          <a:p>
            <a:pPr marL="365760" indent="-256032" eaLnBrk="1" fontAlgn="auto" hangingPunct="1">
              <a:lnSpc>
                <a:spcPct val="20000"/>
              </a:lnSpc>
              <a:spcAft>
                <a:spcPts val="0"/>
              </a:spcAft>
              <a:buFontTx/>
              <a:buNone/>
              <a:defRPr/>
            </a:pPr>
            <a:endParaRPr lang="en-US" sz="2400" dirty="0">
              <a:effectLst>
                <a:outerShdw blurRad="38100" dist="38100" dir="2700000" algn="tl">
                  <a:srgbClr val="C0C0C0"/>
                </a:outerShdw>
              </a:effectLst>
            </a:endParaRPr>
          </a:p>
          <a:p>
            <a:pPr marL="365760" indent="-256032" eaLnBrk="1" fontAlgn="auto" hangingPunct="1">
              <a:spcAft>
                <a:spcPts val="0"/>
              </a:spcAft>
              <a:buFont typeface="Wingdings 3"/>
              <a:buChar char=""/>
              <a:defRPr/>
            </a:pPr>
            <a:r>
              <a:rPr lang="en-US" sz="2400" dirty="0">
                <a:effectLst>
                  <a:outerShdw blurRad="38100" dist="38100" dir="2700000" algn="tl">
                    <a:srgbClr val="C0C0C0"/>
                  </a:outerShdw>
                </a:effectLst>
              </a:rPr>
              <a:t>Does work require side-to-side movement?</a:t>
            </a:r>
          </a:p>
          <a:p>
            <a:pPr marL="365760" indent="-256032" eaLnBrk="1" fontAlgn="auto" hangingPunct="1">
              <a:lnSpc>
                <a:spcPct val="40000"/>
              </a:lnSpc>
              <a:spcAft>
                <a:spcPts val="0"/>
              </a:spcAft>
              <a:buFontTx/>
              <a:buNone/>
              <a:defRPr/>
            </a:pPr>
            <a:endParaRPr lang="en-US" sz="2400" dirty="0">
              <a:effectLst>
                <a:outerShdw blurRad="38100" dist="38100" dir="2700000" algn="tl">
                  <a:srgbClr val="C0C0C0"/>
                </a:outerShdw>
              </a:effectLst>
            </a:endParaRPr>
          </a:p>
          <a:p>
            <a:pPr marL="365760" indent="-256032" eaLnBrk="1" fontAlgn="auto" hangingPunct="1">
              <a:spcAft>
                <a:spcPts val="0"/>
              </a:spcAft>
              <a:buFont typeface="Wingdings 3"/>
              <a:buChar char=""/>
              <a:defRPr/>
            </a:pPr>
            <a:r>
              <a:rPr lang="en-US" sz="2400" dirty="0">
                <a:effectLst>
                  <a:outerShdw blurRad="38100" dist="38100" dir="2700000" algn="tl">
                    <a:srgbClr val="C0C0C0"/>
                  </a:outerShdw>
                </a:effectLst>
              </a:rPr>
              <a:t>Does the work require using tools with both hands?</a:t>
            </a:r>
            <a:endParaRPr lang="en-US" dirty="0"/>
          </a:p>
        </p:txBody>
      </p:sp>
      <p:sp>
        <p:nvSpPr>
          <p:cNvPr id="3" name="Footer Placeholder 2">
            <a:extLst>
              <a:ext uri="{FF2B5EF4-FFF2-40B4-BE49-F238E27FC236}">
                <a16:creationId xmlns:a16="http://schemas.microsoft.com/office/drawing/2014/main" id="{A1F74C0A-04BF-4A7A-9A2A-9D68FAF6A49F}"/>
              </a:ext>
            </a:extLst>
          </p:cNvPr>
          <p:cNvSpPr>
            <a:spLocks noGrp="1"/>
          </p:cNvSpPr>
          <p:nvPr>
            <p:ph type="ftr" sz="quarter" idx="11"/>
          </p:nvPr>
        </p:nvSpPr>
        <p:spPr/>
        <p:txBody>
          <a:bodyPr/>
          <a:lstStyle/>
          <a:p>
            <a:pPr>
              <a:defRPr/>
            </a:pPr>
            <a:r>
              <a:rPr lang="en-US" altLang="en-US" dirty="0">
                <a:solidFill>
                  <a:srgbClr val="FFFFFF"/>
                </a:solidFill>
                <a:latin typeface="+mj-lt"/>
              </a:rPr>
              <a:t>Copyright </a:t>
            </a:r>
            <a:r>
              <a:rPr lang="en-US" altLang="en-US" dirty="0">
                <a:solidFill>
                  <a:srgbClr val="FFFFFF"/>
                </a:solidFill>
                <a:latin typeface="Symbol" pitchFamily="18" charset="2"/>
              </a:rPr>
              <a:t>ã2002 </a:t>
            </a:r>
            <a:r>
              <a:rPr lang="en-US" altLang="en-US" dirty="0">
                <a:solidFill>
                  <a:srgbClr val="FFFFFF"/>
                </a:solidFill>
                <a:latin typeface="+mj-lt"/>
              </a:rPr>
              <a:t>Progressive Business Publications</a:t>
            </a:r>
            <a:endParaRPr lang="en-US" altLang="en-US" sz="1200" dirty="0">
              <a:solidFill>
                <a:srgbClr val="FFFFFF"/>
              </a:solidFill>
              <a:latin typeface="+mj-lt"/>
            </a:endParaRPr>
          </a:p>
          <a:p>
            <a:pPr algn="ctr">
              <a:defRPr/>
            </a:pPr>
            <a:endParaRPr lang="en-US" altLang="en-US" sz="1400" dirty="0"/>
          </a:p>
        </p:txBody>
      </p:sp>
      <p:sp>
        <p:nvSpPr>
          <p:cNvPr id="13" name="Line 16">
            <a:extLst>
              <a:ext uri="{FF2B5EF4-FFF2-40B4-BE49-F238E27FC236}">
                <a16:creationId xmlns:a16="http://schemas.microsoft.com/office/drawing/2014/main" id="{66A607F0-6420-42B0-AB3B-D0D62292A6EF}"/>
              </a:ext>
            </a:extLst>
          </p:cNvPr>
          <p:cNvSpPr>
            <a:spLocks noChangeShapeType="1"/>
          </p:cNvSpPr>
          <p:nvPr/>
        </p:nvSpPr>
        <p:spPr bwMode="auto">
          <a:xfrm>
            <a:off x="3951288" y="2209800"/>
            <a:ext cx="620712" cy="0"/>
          </a:xfrm>
          <a:prstGeom prst="line">
            <a:avLst/>
          </a:prstGeom>
          <a:noFill/>
          <a:ln w="571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5">
            <a:extLst>
              <a:ext uri="{FF2B5EF4-FFF2-40B4-BE49-F238E27FC236}">
                <a16:creationId xmlns:a16="http://schemas.microsoft.com/office/drawing/2014/main" id="{7D037B50-3CB6-402F-BD0D-2E97E3ADAE63}"/>
              </a:ext>
            </a:extLst>
          </p:cNvPr>
          <p:cNvSpPr>
            <a:spLocks noChangeShapeType="1"/>
          </p:cNvSpPr>
          <p:nvPr/>
        </p:nvSpPr>
        <p:spPr bwMode="auto">
          <a:xfrm flipV="1">
            <a:off x="3279775" y="3600450"/>
            <a:ext cx="1978025" cy="0"/>
          </a:xfrm>
          <a:prstGeom prst="line">
            <a:avLst/>
          </a:prstGeom>
          <a:noFill/>
          <a:ln w="571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4">
            <a:extLst>
              <a:ext uri="{FF2B5EF4-FFF2-40B4-BE49-F238E27FC236}">
                <a16:creationId xmlns:a16="http://schemas.microsoft.com/office/drawing/2014/main" id="{52C0052F-B35A-42B3-8E1D-F3EBA26872F3}"/>
              </a:ext>
            </a:extLst>
          </p:cNvPr>
          <p:cNvSpPr>
            <a:spLocks noChangeShapeType="1"/>
          </p:cNvSpPr>
          <p:nvPr/>
        </p:nvSpPr>
        <p:spPr bwMode="auto">
          <a:xfrm flipV="1">
            <a:off x="4365625" y="4876800"/>
            <a:ext cx="1023938" cy="0"/>
          </a:xfrm>
          <a:prstGeom prst="line">
            <a:avLst/>
          </a:prstGeom>
          <a:noFill/>
          <a:ln w="571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12">
            <a:extLst>
              <a:ext uri="{FF2B5EF4-FFF2-40B4-BE49-F238E27FC236}">
                <a16:creationId xmlns:a16="http://schemas.microsoft.com/office/drawing/2014/main" id="{706DCFD6-1954-4CB0-9ABA-59C06E742F7D}"/>
              </a:ext>
            </a:extLst>
          </p:cNvPr>
          <p:cNvSpPr txBox="1">
            <a:spLocks noChangeArrowheads="1"/>
          </p:cNvSpPr>
          <p:nvPr/>
        </p:nvSpPr>
        <p:spPr bwMode="auto">
          <a:xfrm>
            <a:off x="4572000" y="1393825"/>
            <a:ext cx="16351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dirty="0">
                <a:solidFill>
                  <a:schemeClr val="accent1"/>
                </a:solidFill>
                <a:effectLst>
                  <a:outerShdw blurRad="38100" dist="38100" dir="2700000" algn="tl">
                    <a:srgbClr val="C0C0C0"/>
                  </a:outerShdw>
                </a:effectLst>
                <a:latin typeface="Arial" charset="0"/>
              </a:rPr>
              <a:t>Ladder</a:t>
            </a:r>
            <a:r>
              <a:rPr lang="en-US" sz="2800" dirty="0">
                <a:solidFill>
                  <a:schemeClr val="accent1"/>
                </a:solidFill>
                <a:latin typeface="Times New Roman" pitchFamily="18" charset="0"/>
              </a:rPr>
              <a:t>	</a:t>
            </a:r>
            <a:endParaRPr lang="en-US" sz="2800" dirty="0">
              <a:latin typeface="Times New Roman" pitchFamily="18" charset="0"/>
            </a:endParaRPr>
          </a:p>
        </p:txBody>
      </p:sp>
      <p:sp>
        <p:nvSpPr>
          <p:cNvPr id="17" name="AutoShape 8">
            <a:extLst>
              <a:ext uri="{FF2B5EF4-FFF2-40B4-BE49-F238E27FC236}">
                <a16:creationId xmlns:a16="http://schemas.microsoft.com/office/drawing/2014/main" id="{8EAEC401-646B-4EF1-9371-0C8A21FA422D}"/>
              </a:ext>
            </a:extLst>
          </p:cNvPr>
          <p:cNvSpPr>
            <a:spLocks noChangeArrowheads="1"/>
          </p:cNvSpPr>
          <p:nvPr/>
        </p:nvSpPr>
        <p:spPr bwMode="auto">
          <a:xfrm>
            <a:off x="4918075" y="1917700"/>
            <a:ext cx="550863" cy="512763"/>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dirty="0">
              <a:solidFill>
                <a:srgbClr val="FFCC00"/>
              </a:solidFill>
              <a:latin typeface="Times New Roman" pitchFamily="18" charset="0"/>
            </a:endParaRPr>
          </a:p>
        </p:txBody>
      </p:sp>
      <p:sp>
        <p:nvSpPr>
          <p:cNvPr id="18" name="Text Box 13">
            <a:extLst>
              <a:ext uri="{FF2B5EF4-FFF2-40B4-BE49-F238E27FC236}">
                <a16:creationId xmlns:a16="http://schemas.microsoft.com/office/drawing/2014/main" id="{84BB2640-CA20-4357-BF44-48E6AD5DD22C}"/>
              </a:ext>
            </a:extLst>
          </p:cNvPr>
          <p:cNvSpPr txBox="1">
            <a:spLocks noChangeArrowheads="1"/>
          </p:cNvSpPr>
          <p:nvPr/>
        </p:nvSpPr>
        <p:spPr bwMode="auto">
          <a:xfrm>
            <a:off x="6022975" y="1393825"/>
            <a:ext cx="1924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dirty="0">
                <a:solidFill>
                  <a:schemeClr val="accent1"/>
                </a:solidFill>
                <a:effectLst>
                  <a:outerShdw blurRad="38100" dist="38100" dir="2700000" algn="tl">
                    <a:srgbClr val="C0C0C0"/>
                  </a:outerShdw>
                </a:effectLst>
                <a:latin typeface="Arial" charset="0"/>
              </a:rPr>
              <a:t>Scaffold</a:t>
            </a:r>
          </a:p>
        </p:txBody>
      </p:sp>
      <p:pic>
        <p:nvPicPr>
          <p:cNvPr id="19" name="Picture 17" descr="scaffold2">
            <a:extLst>
              <a:ext uri="{FF2B5EF4-FFF2-40B4-BE49-F238E27FC236}">
                <a16:creationId xmlns:a16="http://schemas.microsoft.com/office/drawing/2014/main" id="{1AE08FBB-9A16-46E4-8DC5-4E17A003D190}"/>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22937" b="10754"/>
          <a:stretch>
            <a:fillRect/>
          </a:stretch>
        </p:blipFill>
        <p:spPr bwMode="auto">
          <a:xfrm>
            <a:off x="6143625" y="5105400"/>
            <a:ext cx="1501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9">
            <a:extLst>
              <a:ext uri="{FF2B5EF4-FFF2-40B4-BE49-F238E27FC236}">
                <a16:creationId xmlns:a16="http://schemas.microsoft.com/office/drawing/2014/main" id="{19C15D20-FBCD-4BF1-9013-2B1652138E00}"/>
              </a:ext>
            </a:extLst>
          </p:cNvPr>
          <p:cNvSpPr>
            <a:spLocks noChangeArrowheads="1"/>
          </p:cNvSpPr>
          <p:nvPr/>
        </p:nvSpPr>
        <p:spPr bwMode="auto">
          <a:xfrm>
            <a:off x="6515100" y="3209925"/>
            <a:ext cx="495300" cy="51435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21" name="AutoShape 9">
            <a:extLst>
              <a:ext uri="{FF2B5EF4-FFF2-40B4-BE49-F238E27FC236}">
                <a16:creationId xmlns:a16="http://schemas.microsoft.com/office/drawing/2014/main" id="{5343E392-3D2F-4E2E-931B-848E9411B67C}"/>
              </a:ext>
            </a:extLst>
          </p:cNvPr>
          <p:cNvSpPr>
            <a:spLocks noChangeArrowheads="1"/>
          </p:cNvSpPr>
          <p:nvPr/>
        </p:nvSpPr>
        <p:spPr bwMode="auto">
          <a:xfrm>
            <a:off x="6597650" y="4483100"/>
            <a:ext cx="495300" cy="51435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22" name="Rectangle 5">
            <a:extLst>
              <a:ext uri="{FF2B5EF4-FFF2-40B4-BE49-F238E27FC236}">
                <a16:creationId xmlns:a16="http://schemas.microsoft.com/office/drawing/2014/main" id="{55FE8B76-A5ED-4E80-93F5-B4EB2F10275A}"/>
              </a:ext>
            </a:extLst>
          </p:cNvPr>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noAutofit/>
          </a:bodyPr>
          <a:lstStyle/>
          <a:p>
            <a:pPr eaLnBrk="1" fontAlgn="auto" hangingPunct="1">
              <a:spcAft>
                <a:spcPts val="0"/>
              </a:spcAft>
              <a:defRPr/>
            </a:pPr>
            <a:r>
              <a:rPr lang="en-US" sz="3600" dirty="0">
                <a:solidFill>
                  <a:schemeClr val="tx1"/>
                </a:solidFill>
                <a:effectLst>
                  <a:outerShdw blurRad="38100" dist="38100" dir="2700000" algn="tl">
                    <a:srgbClr val="C0C0C0"/>
                  </a:outerShdw>
                </a:effectLst>
                <a:latin typeface="Arial" charset="0"/>
              </a:rPr>
              <a:t>Choosing Right Equipment – Ladder,  Scaffold, Lift</a:t>
            </a:r>
            <a:r>
              <a:rPr lang="en-US" sz="3200" dirty="0">
                <a:solidFill>
                  <a:schemeClr val="tx1"/>
                </a:solidFill>
                <a:effectLst>
                  <a:outerShdw blurRad="38100" dist="38100" dir="2700000" algn="tl">
                    <a:srgbClr val="C0C0C0"/>
                  </a:outerShdw>
                </a:effectLst>
                <a:latin typeface="Arial" charset="0"/>
              </a:rPr>
              <a:t>?</a:t>
            </a:r>
            <a:endParaRPr lang="en-US" sz="4400" dirty="0">
              <a:solidFill>
                <a:schemeClr val="tx1"/>
              </a:solidFill>
            </a:endParaRPr>
          </a:p>
        </p:txBody>
      </p:sp>
      <p:sp>
        <p:nvSpPr>
          <p:cNvPr id="23" name="Text Box 13">
            <a:extLst>
              <a:ext uri="{FF2B5EF4-FFF2-40B4-BE49-F238E27FC236}">
                <a16:creationId xmlns:a16="http://schemas.microsoft.com/office/drawing/2014/main" id="{36B591DB-0E22-4B97-9495-2F5AD0B70DEE}"/>
              </a:ext>
            </a:extLst>
          </p:cNvPr>
          <p:cNvSpPr txBox="1">
            <a:spLocks noChangeArrowheads="1"/>
          </p:cNvSpPr>
          <p:nvPr/>
        </p:nvSpPr>
        <p:spPr bwMode="auto">
          <a:xfrm>
            <a:off x="7370763" y="1393825"/>
            <a:ext cx="19240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dirty="0">
                <a:solidFill>
                  <a:schemeClr val="accent1"/>
                </a:solidFill>
                <a:effectLst>
                  <a:outerShdw blurRad="38100" dist="38100" dir="2700000" algn="tl">
                    <a:srgbClr val="C0C0C0"/>
                  </a:outerShdw>
                </a:effectLst>
                <a:latin typeface="Arial" charset="0"/>
              </a:rPr>
              <a:t>     Lift</a:t>
            </a:r>
          </a:p>
        </p:txBody>
      </p:sp>
      <p:sp>
        <p:nvSpPr>
          <p:cNvPr id="24" name="AutoShape 9">
            <a:extLst>
              <a:ext uri="{FF2B5EF4-FFF2-40B4-BE49-F238E27FC236}">
                <a16:creationId xmlns:a16="http://schemas.microsoft.com/office/drawing/2014/main" id="{0A98020F-99AD-4854-8215-F873643AF1AF}"/>
              </a:ext>
            </a:extLst>
          </p:cNvPr>
          <p:cNvSpPr>
            <a:spLocks noChangeArrowheads="1"/>
          </p:cNvSpPr>
          <p:nvPr/>
        </p:nvSpPr>
        <p:spPr bwMode="auto">
          <a:xfrm>
            <a:off x="7966075" y="3209925"/>
            <a:ext cx="495300" cy="51435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25" name="AutoShape 9">
            <a:extLst>
              <a:ext uri="{FF2B5EF4-FFF2-40B4-BE49-F238E27FC236}">
                <a16:creationId xmlns:a16="http://schemas.microsoft.com/office/drawing/2014/main" id="{0F0E291D-0A4C-4523-A809-006B21FEC897}"/>
              </a:ext>
            </a:extLst>
          </p:cNvPr>
          <p:cNvSpPr>
            <a:spLocks noChangeArrowheads="1"/>
          </p:cNvSpPr>
          <p:nvPr/>
        </p:nvSpPr>
        <p:spPr bwMode="auto">
          <a:xfrm>
            <a:off x="7972425" y="4540250"/>
            <a:ext cx="495300" cy="51435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pic>
        <p:nvPicPr>
          <p:cNvPr id="22545" name="Picture 15" descr="MVC-010F">
            <a:extLst>
              <a:ext uri="{FF2B5EF4-FFF2-40B4-BE49-F238E27FC236}">
                <a16:creationId xmlns:a16="http://schemas.microsoft.com/office/drawing/2014/main" id="{96A79969-B685-4742-9C16-8B72B673F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125" y="1955800"/>
            <a:ext cx="17272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0-#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000"/>
                            </p:stCondLst>
                            <p:childTnLst>
                              <p:par>
                                <p:cTn id="27" presetID="3" presetClass="entr" presetSubtype="1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par>
                          <p:cTn id="30" fill="hold" nodeType="afterGroup">
                            <p:stCondLst>
                              <p:cond delay="1500"/>
                            </p:stCondLst>
                            <p:childTnLst>
                              <p:par>
                                <p:cTn id="31" presetID="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0-#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000"/>
                            </p:stCondLst>
                            <p:childTnLst>
                              <p:par>
                                <p:cTn id="36" presetID="2" presetClass="entr" presetSubtype="8"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0-#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2500"/>
                            </p:stCondLst>
                            <p:childTnLst>
                              <p:par>
                                <p:cTn id="41" presetID="2" presetClass="entr" presetSubtype="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3000"/>
                            </p:stCondLst>
                            <p:childTnLst>
                              <p:par>
                                <p:cTn id="46" presetID="2" presetClass="entr" presetSubtype="8"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0-#ppt_w/2"/>
                                          </p:val>
                                        </p:tav>
                                        <p:tav tm="100000">
                                          <p:val>
                                            <p:strVal val="#ppt_x"/>
                                          </p:val>
                                        </p:tav>
                                      </p:tavLst>
                                    </p:anim>
                                    <p:anim calcmode="lin" valueType="num">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29681700-AAF6-4997-B7CD-D859ADE0B87D}"/>
              </a:ext>
            </a:extLst>
          </p:cNvPr>
          <p:cNvSpPr>
            <a:spLocks noGrp="1" noChangeArrowheads="1"/>
          </p:cNvSpPr>
          <p:nvPr>
            <p:ph idx="1"/>
          </p:nvPr>
        </p:nvSpPr>
        <p:spPr/>
        <p:txBody>
          <a:bodyPr/>
          <a:lstStyle/>
          <a:p>
            <a:pPr eaLnBrk="1" hangingPunct="1">
              <a:spcAft>
                <a:spcPct val="50000"/>
              </a:spcAft>
            </a:pPr>
            <a:r>
              <a:rPr lang="en-US" altLang="en-US" sz="3200"/>
              <a:t>Overreaching on ladders</a:t>
            </a:r>
          </a:p>
          <a:p>
            <a:pPr eaLnBrk="1" hangingPunct="1">
              <a:spcAft>
                <a:spcPct val="50000"/>
              </a:spcAft>
            </a:pPr>
            <a:r>
              <a:rPr lang="en-US" altLang="en-US" sz="3200"/>
              <a:t>Failure to secure ladders</a:t>
            </a:r>
          </a:p>
          <a:p>
            <a:pPr eaLnBrk="1" hangingPunct="1">
              <a:spcAft>
                <a:spcPct val="50000"/>
              </a:spcAft>
            </a:pPr>
            <a:r>
              <a:rPr lang="en-US" altLang="en-US" sz="3200"/>
              <a:t>Climbing one-handed</a:t>
            </a:r>
          </a:p>
          <a:p>
            <a:pPr eaLnBrk="1" hangingPunct="1">
              <a:spcAft>
                <a:spcPct val="50000"/>
              </a:spcAft>
            </a:pPr>
            <a:r>
              <a:rPr lang="en-US" altLang="en-US" sz="3200"/>
              <a:t>Standing on the top rung or platform</a:t>
            </a:r>
          </a:p>
          <a:p>
            <a:pPr eaLnBrk="1" hangingPunct="1">
              <a:spcAft>
                <a:spcPct val="50000"/>
              </a:spcAft>
            </a:pPr>
            <a:r>
              <a:rPr lang="en-US" altLang="en-US" sz="3200"/>
              <a:t>Using worn or damaged ladders</a:t>
            </a:r>
          </a:p>
          <a:p>
            <a:pPr eaLnBrk="1" hangingPunct="1">
              <a:spcAft>
                <a:spcPct val="50000"/>
              </a:spcAft>
            </a:pPr>
            <a:r>
              <a:rPr lang="en-US" altLang="en-US" sz="3200"/>
              <a:t>Leaving tools on ladders</a:t>
            </a:r>
          </a:p>
        </p:txBody>
      </p:sp>
      <p:sp>
        <p:nvSpPr>
          <p:cNvPr id="23555" name="Footer Placeholder 4">
            <a:extLst>
              <a:ext uri="{FF2B5EF4-FFF2-40B4-BE49-F238E27FC236}">
                <a16:creationId xmlns:a16="http://schemas.microsoft.com/office/drawing/2014/main" id="{7B5F9A84-BC59-49F6-AC01-527231D67F5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r>
              <a:rPr lang="en-US" altLang="en-US" sz="1000">
                <a:solidFill>
                  <a:srgbClr val="FFFFFF"/>
                </a:solidFill>
                <a:latin typeface="Arial" panose="020B0604020202020204" pitchFamily="34" charset="0"/>
              </a:rPr>
              <a:t>Copyright </a:t>
            </a:r>
            <a:r>
              <a:rPr lang="en-US" altLang="en-US" sz="1000">
                <a:solidFill>
                  <a:srgbClr val="FFFFFF"/>
                </a:solidFill>
                <a:latin typeface="Symbol" panose="05050102010706020507" pitchFamily="18" charset="2"/>
              </a:rPr>
              <a:t>ã2002 </a:t>
            </a:r>
            <a:r>
              <a:rPr lang="en-US" altLang="en-US" sz="1000">
                <a:solidFill>
                  <a:srgbClr val="FFFFFF"/>
                </a:solidFill>
                <a:latin typeface="Arial" panose="020B0604020202020204" pitchFamily="34" charset="0"/>
              </a:rPr>
              <a:t>Progressive Business Publications</a:t>
            </a:r>
            <a:endParaRPr lang="en-US" altLang="en-US" sz="1200">
              <a:solidFill>
                <a:srgbClr val="FFFFFF"/>
              </a:solidFill>
              <a:latin typeface="Arial" panose="020B0604020202020204" pitchFamily="34" charset="0"/>
            </a:endParaRPr>
          </a:p>
          <a:p>
            <a:pPr algn="ctr"/>
            <a:endParaRPr lang="en-US" altLang="en-US" sz="1400"/>
          </a:p>
        </p:txBody>
      </p:sp>
      <p:sp>
        <p:nvSpPr>
          <p:cNvPr id="182274" name="Rectangle 2">
            <a:extLst>
              <a:ext uri="{FF2B5EF4-FFF2-40B4-BE49-F238E27FC236}">
                <a16:creationId xmlns:a16="http://schemas.microsoft.com/office/drawing/2014/main" id="{2EC223FE-357B-4E21-8EA5-9E4C33C03A72}"/>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en-US" dirty="0">
                <a:solidFill>
                  <a:schemeClr val="tx1"/>
                </a:solidFill>
                <a:latin typeface="Arial" pitchFamily="34" charset="0"/>
                <a:cs typeface="Arial" pitchFamily="34" charset="0"/>
              </a:rPr>
              <a:t>The Most Common Causes of Ladder Accidents Are: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6958B637-2E42-488C-A7D5-CE0111B8E5B8}"/>
              </a:ext>
            </a:extLst>
          </p:cNvPr>
          <p:cNvSpPr>
            <a:spLocks noGrp="1" noChangeArrowheads="1"/>
          </p:cNvSpPr>
          <p:nvPr>
            <p:ph idx="1"/>
          </p:nvPr>
        </p:nvSpPr>
        <p:spPr/>
        <p:txBody>
          <a:bodyPr/>
          <a:lstStyle/>
          <a:p>
            <a:pPr eaLnBrk="1" hangingPunct="1">
              <a:defRPr/>
            </a:pPr>
            <a:r>
              <a:rPr lang="en-US" altLang="en-US" dirty="0"/>
              <a:t>Stepladders are self-supporting and good for low heights</a:t>
            </a:r>
            <a:br>
              <a:rPr lang="en-US" altLang="en-US" dirty="0"/>
            </a:br>
            <a:endParaRPr lang="en-US" altLang="en-US" dirty="0"/>
          </a:p>
          <a:p>
            <a:pPr eaLnBrk="1" hangingPunct="1">
              <a:defRPr/>
            </a:pPr>
            <a:r>
              <a:rPr lang="en-US" altLang="en-US" dirty="0"/>
              <a:t>Extension or straight</a:t>
            </a:r>
          </a:p>
          <a:p>
            <a:pPr marL="109537" indent="0" eaLnBrk="1" hangingPunct="1">
              <a:buFont typeface="Wingdings 3" panose="05040102010807070707" pitchFamily="18" charset="2"/>
              <a:buNone/>
              <a:defRPr/>
            </a:pPr>
            <a:r>
              <a:rPr lang="en-US" altLang="en-US" dirty="0"/>
              <a:t>   ladders lean against walls, allowing </a:t>
            </a:r>
            <a:br>
              <a:rPr lang="en-US" altLang="en-US" dirty="0"/>
            </a:br>
            <a:r>
              <a:rPr lang="en-US" altLang="en-US" dirty="0"/>
              <a:t>   a higher reach</a:t>
            </a:r>
            <a:br>
              <a:rPr lang="en-US" altLang="en-US" dirty="0"/>
            </a:br>
            <a:endParaRPr lang="en-US" altLang="en-US" dirty="0"/>
          </a:p>
          <a:p>
            <a:pPr eaLnBrk="1" hangingPunct="1">
              <a:defRPr/>
            </a:pPr>
            <a:r>
              <a:rPr lang="en-US" dirty="0"/>
              <a:t>Fixed ladders</a:t>
            </a:r>
          </a:p>
        </p:txBody>
      </p:sp>
      <p:sp>
        <p:nvSpPr>
          <p:cNvPr id="25603" name="Footer Placeholder 4">
            <a:extLst>
              <a:ext uri="{FF2B5EF4-FFF2-40B4-BE49-F238E27FC236}">
                <a16:creationId xmlns:a16="http://schemas.microsoft.com/office/drawing/2014/main" id="{4589245F-56B7-4C75-B0CE-E1B7B46F8DF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1100" i="1">
                <a:solidFill>
                  <a:schemeClr val="tx1"/>
                </a:solidFill>
                <a:latin typeface="Times" panose="02020603050405020304" pitchFamily="18" charset="0"/>
              </a:defRPr>
            </a:lvl1pPr>
            <a:lvl2pPr marL="742950" indent="-285750">
              <a:defRPr sz="1100" i="1">
                <a:solidFill>
                  <a:schemeClr val="tx1"/>
                </a:solidFill>
                <a:latin typeface="Times" panose="02020603050405020304" pitchFamily="18" charset="0"/>
              </a:defRPr>
            </a:lvl2pPr>
            <a:lvl3pPr marL="1143000" indent="-228600">
              <a:defRPr sz="1100" i="1">
                <a:solidFill>
                  <a:schemeClr val="tx1"/>
                </a:solidFill>
                <a:latin typeface="Times" panose="02020603050405020304" pitchFamily="18" charset="0"/>
              </a:defRPr>
            </a:lvl3pPr>
            <a:lvl4pPr marL="1600200" indent="-228600">
              <a:defRPr sz="1100" i="1">
                <a:solidFill>
                  <a:schemeClr val="tx1"/>
                </a:solidFill>
                <a:latin typeface="Times" panose="02020603050405020304" pitchFamily="18" charset="0"/>
              </a:defRPr>
            </a:lvl4pPr>
            <a:lvl5pPr marL="2057400" indent="-228600">
              <a:defRPr sz="1100" i="1">
                <a:solidFill>
                  <a:schemeClr val="tx1"/>
                </a:solidFill>
                <a:latin typeface="Times" panose="02020603050405020304" pitchFamily="18" charset="0"/>
              </a:defRPr>
            </a:lvl5pPr>
            <a:lvl6pPr marL="2514600" indent="-228600" eaLnBrk="0" fontAlgn="base" hangingPunct="0">
              <a:spcBef>
                <a:spcPct val="0"/>
              </a:spcBef>
              <a:spcAft>
                <a:spcPct val="0"/>
              </a:spcAft>
              <a:defRPr sz="1100" i="1">
                <a:solidFill>
                  <a:schemeClr val="tx1"/>
                </a:solidFill>
                <a:latin typeface="Times" panose="02020603050405020304" pitchFamily="18" charset="0"/>
              </a:defRPr>
            </a:lvl6pPr>
            <a:lvl7pPr marL="2971800" indent="-228600" eaLnBrk="0" fontAlgn="base" hangingPunct="0">
              <a:spcBef>
                <a:spcPct val="0"/>
              </a:spcBef>
              <a:spcAft>
                <a:spcPct val="0"/>
              </a:spcAft>
              <a:defRPr sz="1100" i="1">
                <a:solidFill>
                  <a:schemeClr val="tx1"/>
                </a:solidFill>
                <a:latin typeface="Times" panose="02020603050405020304" pitchFamily="18" charset="0"/>
              </a:defRPr>
            </a:lvl7pPr>
            <a:lvl8pPr marL="3429000" indent="-228600" eaLnBrk="0" fontAlgn="base" hangingPunct="0">
              <a:spcBef>
                <a:spcPct val="0"/>
              </a:spcBef>
              <a:spcAft>
                <a:spcPct val="0"/>
              </a:spcAft>
              <a:defRPr sz="1100" i="1">
                <a:solidFill>
                  <a:schemeClr val="tx1"/>
                </a:solidFill>
                <a:latin typeface="Times" panose="02020603050405020304" pitchFamily="18" charset="0"/>
              </a:defRPr>
            </a:lvl8pPr>
            <a:lvl9pPr marL="3886200" indent="-228600" eaLnBrk="0" fontAlgn="base" hangingPunct="0">
              <a:spcBef>
                <a:spcPct val="0"/>
              </a:spcBef>
              <a:spcAft>
                <a:spcPct val="0"/>
              </a:spcAft>
              <a:defRPr sz="1100" i="1">
                <a:solidFill>
                  <a:schemeClr val="tx1"/>
                </a:solidFill>
                <a:latin typeface="Times" panose="02020603050405020304" pitchFamily="18" charset="0"/>
              </a:defRPr>
            </a:lvl9pPr>
          </a:lstStyle>
          <a:p>
            <a:r>
              <a:rPr lang="en-US" altLang="en-US" sz="1000">
                <a:solidFill>
                  <a:srgbClr val="FFFFFF"/>
                </a:solidFill>
                <a:latin typeface="Arial" panose="020B0604020202020204" pitchFamily="34" charset="0"/>
              </a:rPr>
              <a:t>Copyright </a:t>
            </a:r>
            <a:r>
              <a:rPr lang="en-US" altLang="en-US" sz="1000">
                <a:solidFill>
                  <a:srgbClr val="FFFFFF"/>
                </a:solidFill>
                <a:latin typeface="Symbol" panose="05050102010706020507" pitchFamily="18" charset="2"/>
              </a:rPr>
              <a:t>ã2002 </a:t>
            </a:r>
            <a:r>
              <a:rPr lang="en-US" altLang="en-US" sz="1000">
                <a:solidFill>
                  <a:srgbClr val="FFFFFF"/>
                </a:solidFill>
                <a:latin typeface="Arial" panose="020B0604020202020204" pitchFamily="34" charset="0"/>
              </a:rPr>
              <a:t>Progressive Business Publications</a:t>
            </a:r>
            <a:endParaRPr lang="en-US" altLang="en-US" sz="1200">
              <a:solidFill>
                <a:srgbClr val="FFFFFF"/>
              </a:solidFill>
              <a:latin typeface="Arial" panose="020B0604020202020204" pitchFamily="34" charset="0"/>
            </a:endParaRPr>
          </a:p>
          <a:p>
            <a:pPr algn="ctr"/>
            <a:endParaRPr lang="en-US" altLang="en-US" sz="1400"/>
          </a:p>
        </p:txBody>
      </p:sp>
      <p:sp>
        <p:nvSpPr>
          <p:cNvPr id="236546" name="Rectangle 2">
            <a:extLst>
              <a:ext uri="{FF2B5EF4-FFF2-40B4-BE49-F238E27FC236}">
                <a16:creationId xmlns:a16="http://schemas.microsoft.com/office/drawing/2014/main" id="{B990F75D-9814-4382-A3C9-7E05CFA20A6C}"/>
              </a:ext>
            </a:extLst>
          </p:cNvPr>
          <p:cNvSpPr>
            <a:spLocks noGrp="1" noChangeArrowheads="1"/>
          </p:cNvSpPr>
          <p:nvPr>
            <p:ph type="title"/>
          </p:nvPr>
        </p:nvSpPr>
        <p:spPr/>
        <p:txBody>
          <a:bodyPr/>
          <a:lstStyle/>
          <a:p>
            <a:pPr eaLnBrk="1" fontAlgn="auto" hangingPunct="1">
              <a:spcAft>
                <a:spcPts val="0"/>
              </a:spcAft>
              <a:defRPr/>
            </a:pPr>
            <a:r>
              <a:rPr lang="en-US" altLang="en-US" dirty="0">
                <a:solidFill>
                  <a:schemeClr val="tx1"/>
                </a:solidFill>
                <a:latin typeface="Arial" pitchFamily="34" charset="0"/>
                <a:cs typeface="Arial" pitchFamily="34" charset="0"/>
              </a:rPr>
              <a:t>Types of Ladders</a:t>
            </a:r>
            <a:endParaRPr lang="en-US" dirty="0">
              <a:solidFill>
                <a:schemeClr val="tx1"/>
              </a:solidFill>
              <a:latin typeface="Arial" pitchFamily="34" charset="0"/>
              <a:cs typeface="Arial" pitchFamily="34" charset="0"/>
            </a:endParaRPr>
          </a:p>
        </p:txBody>
      </p:sp>
      <p:pic>
        <p:nvPicPr>
          <p:cNvPr id="25605" name="Picture 4" descr="FALL170">
            <a:extLst>
              <a:ext uri="{FF2B5EF4-FFF2-40B4-BE49-F238E27FC236}">
                <a16:creationId xmlns:a16="http://schemas.microsoft.com/office/drawing/2014/main" id="{C1216289-7ABB-4952-9210-87EE79BC6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6000"/>
            <a:ext cx="3421063"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17808</TotalTime>
  <Words>3799</Words>
  <Application>Microsoft Office PowerPoint</Application>
  <PresentationFormat>On-screen Show (4:3)</PresentationFormat>
  <Paragraphs>294</Paragraphs>
  <Slides>34</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5" baseType="lpstr">
      <vt:lpstr>Times</vt:lpstr>
      <vt:lpstr>Arial</vt:lpstr>
      <vt:lpstr>Lucida Sans Unicode</vt:lpstr>
      <vt:lpstr>Wingdings 3</vt:lpstr>
      <vt:lpstr>Verdana</vt:lpstr>
      <vt:lpstr>Wingdings 2</vt:lpstr>
      <vt:lpstr>Times New Roman</vt:lpstr>
      <vt:lpstr>Symbol</vt:lpstr>
      <vt:lpstr>Wingdings</vt:lpstr>
      <vt:lpstr>Concourse</vt:lpstr>
      <vt:lpstr>Microsoft Clip Gallery</vt:lpstr>
      <vt:lpstr>Ladder Safety</vt:lpstr>
      <vt:lpstr>Ladder Safety</vt:lpstr>
      <vt:lpstr>Topics Covered</vt:lpstr>
      <vt:lpstr> Introduction</vt:lpstr>
      <vt:lpstr> Introduction continued</vt:lpstr>
      <vt:lpstr> Introduction continued</vt:lpstr>
      <vt:lpstr>Choosing Right Equipment – Ladder,  Scaffold, Lift?</vt:lpstr>
      <vt:lpstr>The Most Common Causes of Ladder Accidents Are:</vt:lpstr>
      <vt:lpstr>Types of Ladders</vt:lpstr>
      <vt:lpstr>Duty Ratings</vt:lpstr>
      <vt:lpstr>Load Limits </vt:lpstr>
      <vt:lpstr>Inspect Your Ladders</vt:lpstr>
      <vt:lpstr>Immediately remove ladder from service if inspection finds</vt:lpstr>
      <vt:lpstr>Recommended</vt:lpstr>
      <vt:lpstr>Safe Ladder Use</vt:lpstr>
      <vt:lpstr>Safe Ladder Use</vt:lpstr>
      <vt:lpstr>Safe Ladder Use</vt:lpstr>
      <vt:lpstr>Safe Ladder Use</vt:lpstr>
      <vt:lpstr>Safe Ladder Use</vt:lpstr>
      <vt:lpstr>Three Steps To Safely  Set-up Your Extension Ladder</vt:lpstr>
      <vt:lpstr>Safe Ladder Use</vt:lpstr>
      <vt:lpstr>Proper Ladder Placement</vt:lpstr>
      <vt:lpstr>Secure The Ladder</vt:lpstr>
      <vt:lpstr>Safe Ladder Use</vt:lpstr>
      <vt:lpstr>Climb Safely On a Ladder By:</vt:lpstr>
      <vt:lpstr>When working around electricity:</vt:lpstr>
      <vt:lpstr>Safe Ladder Use</vt:lpstr>
      <vt:lpstr>Ladder Storage</vt:lpstr>
      <vt:lpstr>Ladder Storage</vt:lpstr>
      <vt:lpstr>Three Point Contact!!!</vt:lpstr>
      <vt:lpstr>PowerPoint Presentation</vt:lpstr>
      <vt:lpstr>PowerPoint Presentation</vt:lpstr>
      <vt:lpstr>Summary</vt:lpstr>
      <vt:lpstr>The End</vt:lpstr>
    </vt:vector>
  </TitlesOfParts>
  <Company>Progressive Business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Ladder Safety</dc:title>
  <dc:creator>Daye, Dennis</dc:creator>
  <cp:lastModifiedBy>Clem, Andrew</cp:lastModifiedBy>
  <cp:revision>674</cp:revision>
  <cp:lastPrinted>2013-01-03T21:54:27Z</cp:lastPrinted>
  <dcterms:created xsi:type="dcterms:W3CDTF">2001-08-13T22:44:10Z</dcterms:created>
  <dcterms:modified xsi:type="dcterms:W3CDTF">2022-04-26T18:51:40Z</dcterms:modified>
</cp:coreProperties>
</file>