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19F6CD-B4A1-504E-85F7-6155AE20CAD4}" v="14" dt="2022-08-14T15:09:12.3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03"/>
    <p:restoredTop sz="96327"/>
  </p:normalViewPr>
  <p:slideViewPr>
    <p:cSldViewPr snapToGrid="0">
      <p:cViewPr varScale="1">
        <p:scale>
          <a:sx n="118" d="100"/>
          <a:sy n="118" d="100"/>
        </p:scale>
        <p:origin x="224" y="4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eer, Carolyn" userId="1467d2f1-2a73-4e43-9c11-a81adc31f7e7" providerId="ADAL" clId="{9D19F6CD-B4A1-504E-85F7-6155AE20CAD4}"/>
    <pc:docChg chg="custSel addSld modSld sldOrd">
      <pc:chgData name="Speer, Carolyn" userId="1467d2f1-2a73-4e43-9c11-a81adc31f7e7" providerId="ADAL" clId="{9D19F6CD-B4A1-504E-85F7-6155AE20CAD4}" dt="2022-08-14T15:10:48.440" v="2253" actId="122"/>
      <pc:docMkLst>
        <pc:docMk/>
      </pc:docMkLst>
      <pc:sldChg chg="addSp delSp modSp mod">
        <pc:chgData name="Speer, Carolyn" userId="1467d2f1-2a73-4e43-9c11-a81adc31f7e7" providerId="ADAL" clId="{9D19F6CD-B4A1-504E-85F7-6155AE20CAD4}" dt="2022-08-14T14:57:19.120" v="1673" actId="20577"/>
        <pc:sldMkLst>
          <pc:docMk/>
          <pc:sldMk cId="816686611" sldId="257"/>
        </pc:sldMkLst>
        <pc:spChg chg="del">
          <ac:chgData name="Speer, Carolyn" userId="1467d2f1-2a73-4e43-9c11-a81adc31f7e7" providerId="ADAL" clId="{9D19F6CD-B4A1-504E-85F7-6155AE20CAD4}" dt="2022-08-13T15:16:29.641" v="0" actId="931"/>
          <ac:spMkLst>
            <pc:docMk/>
            <pc:sldMk cId="816686611" sldId="257"/>
            <ac:spMk id="3" creationId="{4FDB7E5D-F74E-FD82-20EE-23082CC9629C}"/>
          </ac:spMkLst>
        </pc:spChg>
        <pc:spChg chg="mod">
          <ac:chgData name="Speer, Carolyn" userId="1467d2f1-2a73-4e43-9c11-a81adc31f7e7" providerId="ADAL" clId="{9D19F6CD-B4A1-504E-85F7-6155AE20CAD4}" dt="2022-08-14T14:57:19.120" v="1673" actId="20577"/>
          <ac:spMkLst>
            <pc:docMk/>
            <pc:sldMk cId="816686611" sldId="257"/>
            <ac:spMk id="4" creationId="{A98FDF22-F58F-BC41-C9AF-DF0BFEB0B003}"/>
          </ac:spMkLst>
        </pc:spChg>
        <pc:picChg chg="add mod">
          <ac:chgData name="Speer, Carolyn" userId="1467d2f1-2a73-4e43-9c11-a81adc31f7e7" providerId="ADAL" clId="{9D19F6CD-B4A1-504E-85F7-6155AE20CAD4}" dt="2022-08-13T15:16:32.928" v="2" actId="962"/>
          <ac:picMkLst>
            <pc:docMk/>
            <pc:sldMk cId="816686611" sldId="257"/>
            <ac:picMk id="6" creationId="{94A04285-D0B0-D45B-51AE-798BB3AD5093}"/>
          </ac:picMkLst>
        </pc:picChg>
      </pc:sldChg>
      <pc:sldChg chg="addSp delSp modSp new mod">
        <pc:chgData name="Speer, Carolyn" userId="1467d2f1-2a73-4e43-9c11-a81adc31f7e7" providerId="ADAL" clId="{9D19F6CD-B4A1-504E-85F7-6155AE20CAD4}" dt="2022-08-14T14:28:20.167" v="505" actId="20577"/>
        <pc:sldMkLst>
          <pc:docMk/>
          <pc:sldMk cId="2074524006" sldId="258"/>
        </pc:sldMkLst>
        <pc:spChg chg="mod">
          <ac:chgData name="Speer, Carolyn" userId="1467d2f1-2a73-4e43-9c11-a81adc31f7e7" providerId="ADAL" clId="{9D19F6CD-B4A1-504E-85F7-6155AE20CAD4}" dt="2022-08-13T18:09:50.802" v="49" actId="20577"/>
          <ac:spMkLst>
            <pc:docMk/>
            <pc:sldMk cId="2074524006" sldId="258"/>
            <ac:spMk id="2" creationId="{3A4E8B77-AA4F-5CF0-C49B-6EF0D96D3537}"/>
          </ac:spMkLst>
        </pc:spChg>
        <pc:spChg chg="del mod">
          <ac:chgData name="Speer, Carolyn" userId="1467d2f1-2a73-4e43-9c11-a81adc31f7e7" providerId="ADAL" clId="{9D19F6CD-B4A1-504E-85F7-6155AE20CAD4}" dt="2022-08-14T14:21:01.524" v="218" actId="931"/>
          <ac:spMkLst>
            <pc:docMk/>
            <pc:sldMk cId="2074524006" sldId="258"/>
            <ac:spMk id="3" creationId="{195DDD4A-FBB6-E9BA-73D7-729F68DF6343}"/>
          </ac:spMkLst>
        </pc:spChg>
        <pc:spChg chg="mod">
          <ac:chgData name="Speer, Carolyn" userId="1467d2f1-2a73-4e43-9c11-a81adc31f7e7" providerId="ADAL" clId="{9D19F6CD-B4A1-504E-85F7-6155AE20CAD4}" dt="2022-08-14T14:28:20.167" v="505" actId="20577"/>
          <ac:spMkLst>
            <pc:docMk/>
            <pc:sldMk cId="2074524006" sldId="258"/>
            <ac:spMk id="4" creationId="{A2824393-FD89-40F2-78B0-5AF597F96A84}"/>
          </ac:spMkLst>
        </pc:spChg>
        <pc:spChg chg="add mod">
          <ac:chgData name="Speer, Carolyn" userId="1467d2f1-2a73-4e43-9c11-a81adc31f7e7" providerId="ADAL" clId="{9D19F6CD-B4A1-504E-85F7-6155AE20CAD4}" dt="2022-08-14T14:21:01.524" v="218" actId="931"/>
          <ac:spMkLst>
            <pc:docMk/>
            <pc:sldMk cId="2074524006" sldId="258"/>
            <ac:spMk id="7" creationId="{58B8A565-4286-E3BF-2FCC-1AC64EE2FAF4}"/>
          </ac:spMkLst>
        </pc:spChg>
        <pc:picChg chg="add mod">
          <ac:chgData name="Speer, Carolyn" userId="1467d2f1-2a73-4e43-9c11-a81adc31f7e7" providerId="ADAL" clId="{9D19F6CD-B4A1-504E-85F7-6155AE20CAD4}" dt="2022-08-14T14:21:06.654" v="219" actId="27614"/>
          <ac:picMkLst>
            <pc:docMk/>
            <pc:sldMk cId="2074524006" sldId="258"/>
            <ac:picMk id="6" creationId="{C5141A70-3FCE-8606-508D-B2A19C985349}"/>
          </ac:picMkLst>
        </pc:picChg>
      </pc:sldChg>
      <pc:sldChg chg="addSp delSp modSp new mod">
        <pc:chgData name="Speer, Carolyn" userId="1467d2f1-2a73-4e43-9c11-a81adc31f7e7" providerId="ADAL" clId="{9D19F6CD-B4A1-504E-85F7-6155AE20CAD4}" dt="2022-08-14T15:02:33.916" v="1952" actId="20577"/>
        <pc:sldMkLst>
          <pc:docMk/>
          <pc:sldMk cId="808971322" sldId="259"/>
        </pc:sldMkLst>
        <pc:spChg chg="mod">
          <ac:chgData name="Speer, Carolyn" userId="1467d2f1-2a73-4e43-9c11-a81adc31f7e7" providerId="ADAL" clId="{9D19F6CD-B4A1-504E-85F7-6155AE20CAD4}" dt="2022-08-13T18:10:04.720" v="78" actId="20577"/>
          <ac:spMkLst>
            <pc:docMk/>
            <pc:sldMk cId="808971322" sldId="259"/>
            <ac:spMk id="2" creationId="{78B6501D-9D27-2D81-9C18-8A4EF5398F43}"/>
          </ac:spMkLst>
        </pc:spChg>
        <pc:spChg chg="del">
          <ac:chgData name="Speer, Carolyn" userId="1467d2f1-2a73-4e43-9c11-a81adc31f7e7" providerId="ADAL" clId="{9D19F6CD-B4A1-504E-85F7-6155AE20CAD4}" dt="2022-08-14T14:32:27.433" v="506" actId="931"/>
          <ac:spMkLst>
            <pc:docMk/>
            <pc:sldMk cId="808971322" sldId="259"/>
            <ac:spMk id="3" creationId="{E89E6C2B-84A1-243C-4518-AFCB7641F7F8}"/>
          </ac:spMkLst>
        </pc:spChg>
        <pc:spChg chg="mod">
          <ac:chgData name="Speer, Carolyn" userId="1467d2f1-2a73-4e43-9c11-a81adc31f7e7" providerId="ADAL" clId="{9D19F6CD-B4A1-504E-85F7-6155AE20CAD4}" dt="2022-08-14T15:02:33.916" v="1952" actId="20577"/>
          <ac:spMkLst>
            <pc:docMk/>
            <pc:sldMk cId="808971322" sldId="259"/>
            <ac:spMk id="4" creationId="{D6019F2E-1B1A-99D1-33DC-67C5349F6E22}"/>
          </ac:spMkLst>
        </pc:spChg>
        <pc:spChg chg="add mod">
          <ac:chgData name="Speer, Carolyn" userId="1467d2f1-2a73-4e43-9c11-a81adc31f7e7" providerId="ADAL" clId="{9D19F6CD-B4A1-504E-85F7-6155AE20CAD4}" dt="2022-08-14T14:32:30.681" v="509" actId="962"/>
          <ac:spMkLst>
            <pc:docMk/>
            <pc:sldMk cId="808971322" sldId="259"/>
            <ac:spMk id="7" creationId="{50C83449-53CC-C008-ADFC-F3F6DE695E77}"/>
          </ac:spMkLst>
        </pc:spChg>
        <pc:picChg chg="add mod">
          <ac:chgData name="Speer, Carolyn" userId="1467d2f1-2a73-4e43-9c11-a81adc31f7e7" providerId="ADAL" clId="{9D19F6CD-B4A1-504E-85F7-6155AE20CAD4}" dt="2022-08-14T14:32:30.681" v="509" actId="962"/>
          <ac:picMkLst>
            <pc:docMk/>
            <pc:sldMk cId="808971322" sldId="259"/>
            <ac:picMk id="6" creationId="{0B089472-52E1-B85E-91A2-0C7B3522C7E3}"/>
          </ac:picMkLst>
        </pc:picChg>
      </pc:sldChg>
      <pc:sldChg chg="addSp delSp modSp new mod">
        <pc:chgData name="Speer, Carolyn" userId="1467d2f1-2a73-4e43-9c11-a81adc31f7e7" providerId="ADAL" clId="{9D19F6CD-B4A1-504E-85F7-6155AE20CAD4}" dt="2022-08-14T14:49:01.249" v="1080" actId="20577"/>
        <pc:sldMkLst>
          <pc:docMk/>
          <pc:sldMk cId="2305148818" sldId="260"/>
        </pc:sldMkLst>
        <pc:spChg chg="mod">
          <ac:chgData name="Speer, Carolyn" userId="1467d2f1-2a73-4e43-9c11-a81adc31f7e7" providerId="ADAL" clId="{9D19F6CD-B4A1-504E-85F7-6155AE20CAD4}" dt="2022-08-13T18:10:15.063" v="96" actId="20577"/>
          <ac:spMkLst>
            <pc:docMk/>
            <pc:sldMk cId="2305148818" sldId="260"/>
            <ac:spMk id="2" creationId="{C2AAFD42-7A27-EFBB-77D5-8ECF7649E39A}"/>
          </ac:spMkLst>
        </pc:spChg>
        <pc:spChg chg="del">
          <ac:chgData name="Speer, Carolyn" userId="1467d2f1-2a73-4e43-9c11-a81adc31f7e7" providerId="ADAL" clId="{9D19F6CD-B4A1-504E-85F7-6155AE20CAD4}" dt="2022-08-14T14:38:25.504" v="795" actId="931"/>
          <ac:spMkLst>
            <pc:docMk/>
            <pc:sldMk cId="2305148818" sldId="260"/>
            <ac:spMk id="3" creationId="{3F8273F9-FA90-C1C7-4E9A-79480114F28B}"/>
          </ac:spMkLst>
        </pc:spChg>
        <pc:spChg chg="mod">
          <ac:chgData name="Speer, Carolyn" userId="1467d2f1-2a73-4e43-9c11-a81adc31f7e7" providerId="ADAL" clId="{9D19F6CD-B4A1-504E-85F7-6155AE20CAD4}" dt="2022-08-14T14:49:01.249" v="1080" actId="20577"/>
          <ac:spMkLst>
            <pc:docMk/>
            <pc:sldMk cId="2305148818" sldId="260"/>
            <ac:spMk id="4" creationId="{53013348-34DD-90EB-1E92-26F556DEBB45}"/>
          </ac:spMkLst>
        </pc:spChg>
        <pc:spChg chg="add del mod">
          <ac:chgData name="Speer, Carolyn" userId="1467d2f1-2a73-4e43-9c11-a81adc31f7e7" providerId="ADAL" clId="{9D19F6CD-B4A1-504E-85F7-6155AE20CAD4}" dt="2022-08-14T14:38:33.259" v="798" actId="478"/>
          <ac:spMkLst>
            <pc:docMk/>
            <pc:sldMk cId="2305148818" sldId="260"/>
            <ac:spMk id="7" creationId="{4082A21C-2423-21EE-62D1-FA69356880EE}"/>
          </ac:spMkLst>
        </pc:spChg>
        <pc:spChg chg="add del mod">
          <ac:chgData name="Speer, Carolyn" userId="1467d2f1-2a73-4e43-9c11-a81adc31f7e7" providerId="ADAL" clId="{9D19F6CD-B4A1-504E-85F7-6155AE20CAD4}" dt="2022-08-14T14:41:46.342" v="799"/>
          <ac:spMkLst>
            <pc:docMk/>
            <pc:sldMk cId="2305148818" sldId="260"/>
            <ac:spMk id="9" creationId="{75D237E2-60AA-AD6E-CC8B-F714FFFE4471}"/>
          </ac:spMkLst>
        </pc:spChg>
        <pc:picChg chg="add del mod">
          <ac:chgData name="Speer, Carolyn" userId="1467d2f1-2a73-4e43-9c11-a81adc31f7e7" providerId="ADAL" clId="{9D19F6CD-B4A1-504E-85F7-6155AE20CAD4}" dt="2022-08-14T14:38:33.259" v="798" actId="478"/>
          <ac:picMkLst>
            <pc:docMk/>
            <pc:sldMk cId="2305148818" sldId="260"/>
            <ac:picMk id="6" creationId="{56083757-7274-CE14-CF9E-2E6CE5A86345}"/>
          </ac:picMkLst>
        </pc:picChg>
        <pc:picChg chg="add mod">
          <ac:chgData name="Speer, Carolyn" userId="1467d2f1-2a73-4e43-9c11-a81adc31f7e7" providerId="ADAL" clId="{9D19F6CD-B4A1-504E-85F7-6155AE20CAD4}" dt="2022-08-14T14:41:57.064" v="804" actId="1076"/>
          <ac:picMkLst>
            <pc:docMk/>
            <pc:sldMk cId="2305148818" sldId="260"/>
            <ac:picMk id="11" creationId="{9DD51A2D-77F0-C94F-87B2-510A56AE6539}"/>
          </ac:picMkLst>
        </pc:picChg>
      </pc:sldChg>
      <pc:sldChg chg="addSp delSp modSp new mod">
        <pc:chgData name="Speer, Carolyn" userId="1467d2f1-2a73-4e43-9c11-a81adc31f7e7" providerId="ADAL" clId="{9D19F6CD-B4A1-504E-85F7-6155AE20CAD4}" dt="2022-08-14T14:52:42.245" v="1399" actId="20577"/>
        <pc:sldMkLst>
          <pc:docMk/>
          <pc:sldMk cId="3820768663" sldId="261"/>
        </pc:sldMkLst>
        <pc:spChg chg="mod">
          <ac:chgData name="Speer, Carolyn" userId="1467d2f1-2a73-4e43-9c11-a81adc31f7e7" providerId="ADAL" clId="{9D19F6CD-B4A1-504E-85F7-6155AE20CAD4}" dt="2022-08-13T18:10:31.115" v="135" actId="20577"/>
          <ac:spMkLst>
            <pc:docMk/>
            <pc:sldMk cId="3820768663" sldId="261"/>
            <ac:spMk id="2" creationId="{E0F8880B-0EE7-F55E-A3C7-F9659441E416}"/>
          </ac:spMkLst>
        </pc:spChg>
        <pc:spChg chg="del">
          <ac:chgData name="Speer, Carolyn" userId="1467d2f1-2a73-4e43-9c11-a81adc31f7e7" providerId="ADAL" clId="{9D19F6CD-B4A1-504E-85F7-6155AE20CAD4}" dt="2022-08-14T14:49:31.328" v="1081" actId="931"/>
          <ac:spMkLst>
            <pc:docMk/>
            <pc:sldMk cId="3820768663" sldId="261"/>
            <ac:spMk id="3" creationId="{3C850638-3D52-1A13-A0CB-78CF975170C7}"/>
          </ac:spMkLst>
        </pc:spChg>
        <pc:spChg chg="mod">
          <ac:chgData name="Speer, Carolyn" userId="1467d2f1-2a73-4e43-9c11-a81adc31f7e7" providerId="ADAL" clId="{9D19F6CD-B4A1-504E-85F7-6155AE20CAD4}" dt="2022-08-14T14:52:42.245" v="1399" actId="20577"/>
          <ac:spMkLst>
            <pc:docMk/>
            <pc:sldMk cId="3820768663" sldId="261"/>
            <ac:spMk id="4" creationId="{A3D8E931-8E08-67B5-54DB-F0DE2CE52A10}"/>
          </ac:spMkLst>
        </pc:spChg>
        <pc:spChg chg="add mod">
          <ac:chgData name="Speer, Carolyn" userId="1467d2f1-2a73-4e43-9c11-a81adc31f7e7" providerId="ADAL" clId="{9D19F6CD-B4A1-504E-85F7-6155AE20CAD4}" dt="2022-08-14T14:49:31.328" v="1081" actId="931"/>
          <ac:spMkLst>
            <pc:docMk/>
            <pc:sldMk cId="3820768663" sldId="261"/>
            <ac:spMk id="7" creationId="{F649DA82-5B45-26C1-2128-B7BA5B484A00}"/>
          </ac:spMkLst>
        </pc:spChg>
        <pc:picChg chg="add mod">
          <ac:chgData name="Speer, Carolyn" userId="1467d2f1-2a73-4e43-9c11-a81adc31f7e7" providerId="ADAL" clId="{9D19F6CD-B4A1-504E-85F7-6155AE20CAD4}" dt="2022-08-14T14:49:35.068" v="1082" actId="27614"/>
          <ac:picMkLst>
            <pc:docMk/>
            <pc:sldMk cId="3820768663" sldId="261"/>
            <ac:picMk id="6" creationId="{A3B390C8-1F30-ECE6-A980-9CE8C8AF8C93}"/>
          </ac:picMkLst>
        </pc:picChg>
      </pc:sldChg>
      <pc:sldChg chg="addSp delSp modSp new mod">
        <pc:chgData name="Speer, Carolyn" userId="1467d2f1-2a73-4e43-9c11-a81adc31f7e7" providerId="ADAL" clId="{9D19F6CD-B4A1-504E-85F7-6155AE20CAD4}" dt="2022-08-14T15:10:22.093" v="2241" actId="20577"/>
        <pc:sldMkLst>
          <pc:docMk/>
          <pc:sldMk cId="503507965" sldId="262"/>
        </pc:sldMkLst>
        <pc:spChg chg="mod">
          <ac:chgData name="Speer, Carolyn" userId="1467d2f1-2a73-4e43-9c11-a81adc31f7e7" providerId="ADAL" clId="{9D19F6CD-B4A1-504E-85F7-6155AE20CAD4}" dt="2022-08-13T18:10:47.003" v="157" actId="20577"/>
          <ac:spMkLst>
            <pc:docMk/>
            <pc:sldMk cId="503507965" sldId="262"/>
            <ac:spMk id="2" creationId="{0A211BAD-7609-70DF-0DA7-65951A2DF8B7}"/>
          </ac:spMkLst>
        </pc:spChg>
        <pc:spChg chg="del">
          <ac:chgData name="Speer, Carolyn" userId="1467d2f1-2a73-4e43-9c11-a81adc31f7e7" providerId="ADAL" clId="{9D19F6CD-B4A1-504E-85F7-6155AE20CAD4}" dt="2022-08-14T15:04:17.788" v="1953" actId="931"/>
          <ac:spMkLst>
            <pc:docMk/>
            <pc:sldMk cId="503507965" sldId="262"/>
            <ac:spMk id="3" creationId="{5BED7D30-1CF3-2149-73D7-710B9CC33784}"/>
          </ac:spMkLst>
        </pc:spChg>
        <pc:spChg chg="mod">
          <ac:chgData name="Speer, Carolyn" userId="1467d2f1-2a73-4e43-9c11-a81adc31f7e7" providerId="ADAL" clId="{9D19F6CD-B4A1-504E-85F7-6155AE20CAD4}" dt="2022-08-14T15:10:22.093" v="2241" actId="20577"/>
          <ac:spMkLst>
            <pc:docMk/>
            <pc:sldMk cId="503507965" sldId="262"/>
            <ac:spMk id="4" creationId="{56285723-3A6A-EE93-3F78-FF8C19C2EFD6}"/>
          </ac:spMkLst>
        </pc:spChg>
        <pc:spChg chg="add mod">
          <ac:chgData name="Speer, Carolyn" userId="1467d2f1-2a73-4e43-9c11-a81adc31f7e7" providerId="ADAL" clId="{9D19F6CD-B4A1-504E-85F7-6155AE20CAD4}" dt="2022-08-14T15:04:17.788" v="1953" actId="931"/>
          <ac:spMkLst>
            <pc:docMk/>
            <pc:sldMk cId="503507965" sldId="262"/>
            <ac:spMk id="7" creationId="{AE3503B5-4E54-B4E1-BF7C-1F8CE150E6E0}"/>
          </ac:spMkLst>
        </pc:spChg>
        <pc:picChg chg="add mod">
          <ac:chgData name="Speer, Carolyn" userId="1467d2f1-2a73-4e43-9c11-a81adc31f7e7" providerId="ADAL" clId="{9D19F6CD-B4A1-504E-85F7-6155AE20CAD4}" dt="2022-08-14T15:04:22.986" v="1954" actId="27614"/>
          <ac:picMkLst>
            <pc:docMk/>
            <pc:sldMk cId="503507965" sldId="262"/>
            <ac:picMk id="6" creationId="{FA0473DB-FE4B-694A-DA24-0169D2562E69}"/>
          </ac:picMkLst>
        </pc:picChg>
      </pc:sldChg>
      <pc:sldChg chg="addSp delSp modSp new mod ord">
        <pc:chgData name="Speer, Carolyn" userId="1467d2f1-2a73-4e43-9c11-a81adc31f7e7" providerId="ADAL" clId="{9D19F6CD-B4A1-504E-85F7-6155AE20CAD4}" dt="2022-08-14T15:01:43.512" v="1922" actId="20577"/>
        <pc:sldMkLst>
          <pc:docMk/>
          <pc:sldMk cId="2988997613" sldId="263"/>
        </pc:sldMkLst>
        <pc:spChg chg="mod">
          <ac:chgData name="Speer, Carolyn" userId="1467d2f1-2a73-4e43-9c11-a81adc31f7e7" providerId="ADAL" clId="{9D19F6CD-B4A1-504E-85F7-6155AE20CAD4}" dt="2022-08-14T14:57:10.381" v="1661" actId="20577"/>
          <ac:spMkLst>
            <pc:docMk/>
            <pc:sldMk cId="2988997613" sldId="263"/>
            <ac:spMk id="2" creationId="{A9C04747-EB14-D1AE-1410-BB0CC2D8904B}"/>
          </ac:spMkLst>
        </pc:spChg>
        <pc:spChg chg="del">
          <ac:chgData name="Speer, Carolyn" userId="1467d2f1-2a73-4e43-9c11-a81adc31f7e7" providerId="ADAL" clId="{9D19F6CD-B4A1-504E-85F7-6155AE20CAD4}" dt="2022-08-14T14:56:59.935" v="1643" actId="931"/>
          <ac:spMkLst>
            <pc:docMk/>
            <pc:sldMk cId="2988997613" sldId="263"/>
            <ac:spMk id="3" creationId="{93D2133E-AAE1-CCD1-A446-0ADE6BEDDEE1}"/>
          </ac:spMkLst>
        </pc:spChg>
        <pc:spChg chg="mod">
          <ac:chgData name="Speer, Carolyn" userId="1467d2f1-2a73-4e43-9c11-a81adc31f7e7" providerId="ADAL" clId="{9D19F6CD-B4A1-504E-85F7-6155AE20CAD4}" dt="2022-08-14T15:01:43.512" v="1922" actId="20577"/>
          <ac:spMkLst>
            <pc:docMk/>
            <pc:sldMk cId="2988997613" sldId="263"/>
            <ac:spMk id="4" creationId="{39439575-FA8C-EDFB-A828-0AAA9721B43E}"/>
          </ac:spMkLst>
        </pc:spChg>
        <pc:spChg chg="add mod">
          <ac:chgData name="Speer, Carolyn" userId="1467d2f1-2a73-4e43-9c11-a81adc31f7e7" providerId="ADAL" clId="{9D19F6CD-B4A1-504E-85F7-6155AE20CAD4}" dt="2022-08-14T14:56:59.935" v="1643" actId="931"/>
          <ac:spMkLst>
            <pc:docMk/>
            <pc:sldMk cId="2988997613" sldId="263"/>
            <ac:spMk id="7" creationId="{4137B5A0-1E9E-A448-1228-FB08349A857F}"/>
          </ac:spMkLst>
        </pc:spChg>
        <pc:picChg chg="add mod">
          <ac:chgData name="Speer, Carolyn" userId="1467d2f1-2a73-4e43-9c11-a81adc31f7e7" providerId="ADAL" clId="{9D19F6CD-B4A1-504E-85F7-6155AE20CAD4}" dt="2022-08-14T14:57:03.558" v="1644" actId="27614"/>
          <ac:picMkLst>
            <pc:docMk/>
            <pc:sldMk cId="2988997613" sldId="263"/>
            <ac:picMk id="6" creationId="{BA19E13C-F6F3-B14B-3687-8B7AAD8AC8D0}"/>
          </ac:picMkLst>
        </pc:picChg>
      </pc:sldChg>
      <pc:sldChg chg="addSp delSp modSp new mod">
        <pc:chgData name="Speer, Carolyn" userId="1467d2f1-2a73-4e43-9c11-a81adc31f7e7" providerId="ADAL" clId="{9D19F6CD-B4A1-504E-85F7-6155AE20CAD4}" dt="2022-08-14T14:56:24.070" v="1642" actId="20577"/>
        <pc:sldMkLst>
          <pc:docMk/>
          <pc:sldMk cId="1394044100" sldId="264"/>
        </pc:sldMkLst>
        <pc:spChg chg="mod">
          <ac:chgData name="Speer, Carolyn" userId="1467d2f1-2a73-4e43-9c11-a81adc31f7e7" providerId="ADAL" clId="{9D19F6CD-B4A1-504E-85F7-6155AE20CAD4}" dt="2022-08-14T14:51:24.460" v="1287" actId="20577"/>
          <ac:spMkLst>
            <pc:docMk/>
            <pc:sldMk cId="1394044100" sldId="264"/>
            <ac:spMk id="2" creationId="{A17BC01B-1148-32F1-27BB-058E96ABD59E}"/>
          </ac:spMkLst>
        </pc:spChg>
        <pc:spChg chg="del">
          <ac:chgData name="Speer, Carolyn" userId="1467d2f1-2a73-4e43-9c11-a81adc31f7e7" providerId="ADAL" clId="{9D19F6CD-B4A1-504E-85F7-6155AE20CAD4}" dt="2022-08-14T14:53:41.955" v="1400" actId="931"/>
          <ac:spMkLst>
            <pc:docMk/>
            <pc:sldMk cId="1394044100" sldId="264"/>
            <ac:spMk id="3" creationId="{027CEC97-DAAA-C2F6-92DE-73EC3C0BE738}"/>
          </ac:spMkLst>
        </pc:spChg>
        <pc:spChg chg="mod">
          <ac:chgData name="Speer, Carolyn" userId="1467d2f1-2a73-4e43-9c11-a81adc31f7e7" providerId="ADAL" clId="{9D19F6CD-B4A1-504E-85F7-6155AE20CAD4}" dt="2022-08-14T14:56:24.070" v="1642" actId="20577"/>
          <ac:spMkLst>
            <pc:docMk/>
            <pc:sldMk cId="1394044100" sldId="264"/>
            <ac:spMk id="4" creationId="{EA07C6C3-8B3E-00BB-B0B0-DF3C945242F9}"/>
          </ac:spMkLst>
        </pc:spChg>
        <pc:spChg chg="add mod">
          <ac:chgData name="Speer, Carolyn" userId="1467d2f1-2a73-4e43-9c11-a81adc31f7e7" providerId="ADAL" clId="{9D19F6CD-B4A1-504E-85F7-6155AE20CAD4}" dt="2022-08-14T14:53:41.955" v="1400" actId="931"/>
          <ac:spMkLst>
            <pc:docMk/>
            <pc:sldMk cId="1394044100" sldId="264"/>
            <ac:spMk id="7" creationId="{EAE791A9-4777-F057-239B-E2CBCCD9EC30}"/>
          </ac:spMkLst>
        </pc:spChg>
        <pc:picChg chg="add mod">
          <ac:chgData name="Speer, Carolyn" userId="1467d2f1-2a73-4e43-9c11-a81adc31f7e7" providerId="ADAL" clId="{9D19F6CD-B4A1-504E-85F7-6155AE20CAD4}" dt="2022-08-14T14:53:45.094" v="1401" actId="27614"/>
          <ac:picMkLst>
            <pc:docMk/>
            <pc:sldMk cId="1394044100" sldId="264"/>
            <ac:picMk id="6" creationId="{05564B78-B3CB-EFDE-671B-5E62D8B422F0}"/>
          </ac:picMkLst>
        </pc:picChg>
      </pc:sldChg>
      <pc:sldChg chg="modSp new mod">
        <pc:chgData name="Speer, Carolyn" userId="1467d2f1-2a73-4e43-9c11-a81adc31f7e7" providerId="ADAL" clId="{9D19F6CD-B4A1-504E-85F7-6155AE20CAD4}" dt="2022-08-14T15:10:48.440" v="2253" actId="122"/>
        <pc:sldMkLst>
          <pc:docMk/>
          <pc:sldMk cId="4058298814" sldId="265"/>
        </pc:sldMkLst>
        <pc:spChg chg="mod">
          <ac:chgData name="Speer, Carolyn" userId="1467d2f1-2a73-4e43-9c11-a81adc31f7e7" providerId="ADAL" clId="{9D19F6CD-B4A1-504E-85F7-6155AE20CAD4}" dt="2022-08-14T15:10:48.440" v="2253" actId="122"/>
          <ac:spMkLst>
            <pc:docMk/>
            <pc:sldMk cId="4058298814" sldId="265"/>
            <ac:spMk id="2" creationId="{809C6393-32CA-B363-9227-94ACDFFB93C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2E3F-D641-A649-77D0-D809EE387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2593" y="3988526"/>
            <a:ext cx="6723018" cy="1184364"/>
          </a:xfrm>
        </p:spPr>
        <p:txBody>
          <a:bodyPr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68061-7AF0-CEEF-437E-63F87AB47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2593" y="5303520"/>
            <a:ext cx="6723018" cy="78377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74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73AA-82F6-2055-9C72-37746014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26EE-8FDC-AA52-6D6E-54BB6D6F9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753C9-37D0-3836-6681-126CB2EE4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37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73AA-82F6-2055-9C72-37746014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26EE-8FDC-AA52-6D6E-54BB6D6F9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753C9-37D0-3836-6681-126CB2EE4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049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go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73AA-82F6-2055-9C72-37746014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26EE-8FDC-AA52-6D6E-54BB6D6F9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753C9-37D0-3836-6681-126CB2EE4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70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go L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73AA-82F6-2055-9C72-377460148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026EE-8FDC-AA52-6D6E-54BB6D6F9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753C9-37D0-3836-6681-126CB2EE4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30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C2AD-9D10-2A3F-2753-A750D83A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3A7DE-5123-8781-5CA6-D00AB5EA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B1B58-7A3F-0F22-5202-9C1E7FEB3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FFD44-561D-FBCF-F096-1815D1163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B9D61-C154-3B46-C002-153F08B50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84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0C2AD-9D10-2A3F-2753-A750D83A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3A7DE-5123-8781-5CA6-D00AB5EA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B1B58-7A3F-0F22-5202-9C1E7FEB3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8FFD44-561D-FBCF-F096-1815D1163E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6B9D61-C154-3B46-C002-153F08B50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10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6010-8C97-D736-82CC-907E2883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910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6010-8C97-D736-82CC-907E2883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3065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095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6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E9D73-9910-8CDE-D29B-9EEADBDDB6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599" y="4945899"/>
            <a:ext cx="3722690" cy="7322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3622BF-2920-3413-3265-B5750EDDD5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99" y="1179830"/>
            <a:ext cx="3722689" cy="36766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09115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ogo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0114-7597-9EF9-F34D-136F5530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9A27-5CDF-0D44-F9C9-23B3E85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EB09E-6005-C57C-7B50-68ADEC548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421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ogo L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0114-7597-9EF9-F34D-136F5530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9A27-5CDF-0D44-F9C9-23B3E85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EB09E-6005-C57C-7B50-68ADEC548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79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0114-7597-9EF9-F34D-136F5530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9A27-5CDF-0D44-F9C9-23B3E85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EB09E-6005-C57C-7B50-68ADEC548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073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60114-7597-9EF9-F34D-136F55309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C9A27-5CDF-0D44-F9C9-23B3E85B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EB09E-6005-C57C-7B50-68ADEC548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807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F49C-28EF-9AFF-885F-440C1E1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8E385-4A4E-CED5-07CC-EF47A729A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149BE-9B15-7A36-4216-A77459E63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664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F49C-28EF-9AFF-885F-440C1E1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8E385-4A4E-CED5-07CC-EF47A729A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149BE-9B15-7A36-4216-A77459E63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246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ogo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F49C-28EF-9AFF-885F-440C1E1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8E385-4A4E-CED5-07CC-EF47A729A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149BE-9B15-7A36-4216-A77459E63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365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Logo L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F49C-28EF-9AFF-885F-440C1E11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18E385-4A4E-CED5-07CC-EF47A729A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149BE-9B15-7A36-4216-A77459E636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391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C918-4467-6FFA-532C-7145BEDF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26D5C-B767-30D9-0D95-6E0FE7FE8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9186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C918-4467-6FFA-532C-7145BEDFD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26D5C-B767-30D9-0D95-6E0FE7FE8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07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L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E9D73-9910-8CDE-D29B-9EEADBDDB6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71599" y="4945899"/>
            <a:ext cx="3722690" cy="73227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3622BF-2920-3413-3265-B5750EDDD5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1599" y="1179830"/>
            <a:ext cx="3722689" cy="367665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9380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883AF-0056-4C0E-EBE2-4C24AAD4B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5F4EA-FBD3-B8B8-6A93-1A20879BD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824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883AF-0056-4C0E-EBE2-4C24AAD4B8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5F4EA-FBD3-B8B8-6A93-1A20879BD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8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78B81-519C-4FB9-6EB6-F42752A1ED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7661" y="3596200"/>
            <a:ext cx="5018314" cy="357188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11D644-D169-2025-FFDD-269DF700659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72163" y="4214813"/>
            <a:ext cx="5024437" cy="184222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1529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 L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982931-B54A-5D2C-8CE6-F409BF3BC1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7661" y="3596200"/>
            <a:ext cx="5018314" cy="357188"/>
          </a:xfrm>
        </p:spPr>
        <p:txBody>
          <a:bodyPr anchor="ctr">
            <a:no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Thank You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2D5F3DD-FF1F-B94A-68E0-A8D0581AA8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72163" y="4214813"/>
            <a:ext cx="5024437" cy="184222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72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8BB5-8E2D-E491-459D-FAA6137D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D203-87BE-6F55-E0D0-0205CF46E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68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B8BB5-8E2D-E491-459D-FAA6137D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D203-87BE-6F55-E0D0-0205CF46E4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63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4016-371E-9ECC-31E9-82A2D60C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4127863"/>
            <a:ext cx="10215336" cy="87875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E9D73-9910-8CDE-D29B-9EEADBDD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114" y="5033607"/>
            <a:ext cx="10215336" cy="8787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87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L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4016-371E-9ECC-31E9-82A2D60C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4127863"/>
            <a:ext cx="10215336" cy="87875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E9D73-9910-8CDE-D29B-9EEADBDD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114" y="5033607"/>
            <a:ext cx="10215336" cy="8787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3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and Gr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4016-371E-9ECC-31E9-82A2D60C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3065418"/>
            <a:ext cx="10215336" cy="87875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E9D73-9910-8CDE-D29B-9EEADBDD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114" y="3971162"/>
            <a:ext cx="10215336" cy="8787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00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and L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4016-371E-9ECC-31E9-82A2D60C9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3065418"/>
            <a:ext cx="10215336" cy="87875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E9D73-9910-8CDE-D29B-9EEADBDD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114" y="3971162"/>
            <a:ext cx="10215336" cy="87875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99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0A6E8-D8F1-290E-303D-65169708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FC181-471A-42F3-C057-C0EA1AAD8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358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82" r:id="rId3"/>
    <p:sldLayoutId id="2147483660" r:id="rId4"/>
    <p:sldLayoutId id="2147483650" r:id="rId5"/>
    <p:sldLayoutId id="2147483651" r:id="rId6"/>
    <p:sldLayoutId id="2147483681" r:id="rId7"/>
    <p:sldLayoutId id="2147483667" r:id="rId8"/>
    <p:sldLayoutId id="2147483666" r:id="rId9"/>
    <p:sldLayoutId id="2147483663" r:id="rId10"/>
    <p:sldLayoutId id="2147483652" r:id="rId11"/>
    <p:sldLayoutId id="2147483661" r:id="rId12"/>
    <p:sldLayoutId id="2147483662" r:id="rId13"/>
    <p:sldLayoutId id="2147483665" r:id="rId14"/>
    <p:sldLayoutId id="2147483653" r:id="rId15"/>
    <p:sldLayoutId id="2147483654" r:id="rId16"/>
    <p:sldLayoutId id="2147483668" r:id="rId17"/>
    <p:sldLayoutId id="2147483655" r:id="rId18"/>
    <p:sldLayoutId id="2147483669" r:id="rId19"/>
    <p:sldLayoutId id="2147483656" r:id="rId20"/>
    <p:sldLayoutId id="2147483671" r:id="rId21"/>
    <p:sldLayoutId id="2147483672" r:id="rId22"/>
    <p:sldLayoutId id="2147483670" r:id="rId23"/>
    <p:sldLayoutId id="2147483673" r:id="rId24"/>
    <p:sldLayoutId id="2147483657" r:id="rId25"/>
    <p:sldLayoutId id="2147483675" r:id="rId26"/>
    <p:sldLayoutId id="2147483674" r:id="rId27"/>
    <p:sldLayoutId id="2147483676" r:id="rId28"/>
    <p:sldLayoutId id="2147483658" r:id="rId29"/>
    <p:sldLayoutId id="2147483677" r:id="rId30"/>
    <p:sldLayoutId id="2147483659" r:id="rId31"/>
    <p:sldLayoutId id="2147483678" r:id="rId32"/>
    <p:sldLayoutId id="2147483679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cerulean-kitsune/art/Four-Moons-Classroom-25466451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03/everything-you-should-know-about-successful-online-employee-training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mailto:OIR@Wichita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Helpdesk@Wichita.edu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the_first_eight_things_to_do_with_your_new_computer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mailto:Helpdesk@Wichita.ed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22-03-speech-preparation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pedia.org/keyboard/h/human-resources.html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mailto:TotalRewards@Wichita.ed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igov/30122511626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A921C-C08A-044C-3D08-E5D493FE41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Help!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4D5DE-DAD6-6395-E90A-27F49D5092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Carolyn Speer, Ph.D.</a:t>
            </a:r>
          </a:p>
        </p:txBody>
      </p:sp>
    </p:spTree>
    <p:extLst>
      <p:ext uri="{BB962C8B-B14F-4D97-AF65-F5344CB8AC3E}">
        <p14:creationId xmlns:p14="http://schemas.microsoft.com/office/powerpoint/2010/main" val="385718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9C6393-32CA-B363-9227-94ACDFFB93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00261-7ED6-15C1-0AF7-0A91DD39B16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9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A8916-F330-9387-D535-6F6DAE30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Content Placeholder 5" descr="Calendar&#10;&#10;Description automatically generated">
            <a:extLst>
              <a:ext uri="{FF2B5EF4-FFF2-40B4-BE49-F238E27FC236}">
                <a16:creationId xmlns:a16="http://schemas.microsoft.com/office/drawing/2014/main" id="{94A04285-D0B0-D45B-51AE-798BB3AD50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FDF22-F58F-BC41-C9AF-DF0BFEB0B0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Help for the physical classroom</a:t>
            </a:r>
          </a:p>
          <a:p>
            <a:r>
              <a:rPr lang="en-US" dirty="0"/>
              <a:t>Help for Blackboard, Panopto, Zoom</a:t>
            </a:r>
          </a:p>
          <a:p>
            <a:r>
              <a:rPr lang="en-US" dirty="0"/>
              <a:t>Help for grade submission</a:t>
            </a:r>
          </a:p>
          <a:p>
            <a:r>
              <a:rPr lang="en-US" dirty="0"/>
              <a:t>Help with computer and login issues</a:t>
            </a:r>
          </a:p>
          <a:p>
            <a:r>
              <a:rPr lang="en-US" dirty="0"/>
              <a:t>Help with the library</a:t>
            </a:r>
          </a:p>
          <a:p>
            <a:r>
              <a:rPr lang="en-US" dirty="0"/>
              <a:t>Help for HR Questions</a:t>
            </a:r>
          </a:p>
          <a:p>
            <a:r>
              <a:rPr lang="en-US" dirty="0"/>
              <a:t>Help for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86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8B77-AA4F-5CF0-C49B-6EF0D96D3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Campus Media Service: Physical Classrooms</a:t>
            </a:r>
          </a:p>
        </p:txBody>
      </p:sp>
      <p:pic>
        <p:nvPicPr>
          <p:cNvPr id="6" name="Content Placeholder 5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C5141A70-3FCE-8606-508D-B2A19C9853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24393-FD89-40F2-78B0-5AF597F96A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are not ”alone” in your classroom!</a:t>
            </a:r>
          </a:p>
          <a:p>
            <a:r>
              <a:rPr lang="en-US" dirty="0"/>
              <a:t>Call 978-3588 if your classroom technologies are acting up</a:t>
            </a:r>
          </a:p>
          <a:p>
            <a:r>
              <a:rPr lang="en-US" dirty="0"/>
              <a:t>Call the same number if you need something for your classroom</a:t>
            </a:r>
          </a:p>
          <a:p>
            <a:r>
              <a:rPr lang="en-US" dirty="0"/>
              <a:t>Hint: Get training on the media in your classroom: </a:t>
            </a:r>
            <a:r>
              <a:rPr lang="en-US" dirty="0" err="1"/>
              <a:t>Wichita.edu</a:t>
            </a:r>
            <a:r>
              <a:rPr lang="en-US" dirty="0"/>
              <a:t>/</a:t>
            </a:r>
            <a:r>
              <a:rPr lang="en-US" dirty="0" err="1"/>
              <a:t>KeyTraining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8A565-4286-E3BF-2FCC-1AC64EE2FAF4}"/>
              </a:ext>
            </a:extLst>
          </p:cNvPr>
          <p:cNvSpPr txBox="1"/>
          <p:nvPr/>
        </p:nvSpPr>
        <p:spPr>
          <a:xfrm>
            <a:off x="838200" y="572849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deviantart.com/cerulean-kitsune/art/Four-Moons-Classroom-254664513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7452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6501D-9D27-2D81-9C18-8A4EF5398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OIR: Help with Digital Things</a:t>
            </a:r>
          </a:p>
        </p:txBody>
      </p:sp>
      <p:pic>
        <p:nvPicPr>
          <p:cNvPr id="6" name="Content Placeholder 5" descr="A close-up of a hand on a keyboard&#10;&#10;Description automatically generated with medium confidence">
            <a:extLst>
              <a:ext uri="{FF2B5EF4-FFF2-40B4-BE49-F238E27FC236}">
                <a16:creationId xmlns:a16="http://schemas.microsoft.com/office/drawing/2014/main" id="{0B089472-52E1-B85E-91A2-0C7B3522C7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951802"/>
            <a:ext cx="5181600" cy="36635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19F2E-1B1A-99D1-33DC-67C5349F6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are not “alone” in your digital classroom!</a:t>
            </a:r>
          </a:p>
          <a:p>
            <a:r>
              <a:rPr lang="en-US" dirty="0"/>
              <a:t>Blackboard and Panopto help, and some Zoom help (CMS too).</a:t>
            </a:r>
          </a:p>
          <a:p>
            <a:r>
              <a:rPr lang="en-US" dirty="0"/>
              <a:t>Two ways to access:</a:t>
            </a:r>
          </a:p>
          <a:p>
            <a:pPr lvl="1"/>
            <a:r>
              <a:rPr lang="en-US" dirty="0">
                <a:hlinkClick r:id="rId4"/>
              </a:rPr>
              <a:t>OIR@Wichita.edu</a:t>
            </a:r>
            <a:endParaRPr lang="en-US" dirty="0"/>
          </a:p>
          <a:p>
            <a:pPr lvl="1"/>
            <a:r>
              <a:rPr lang="en-US" dirty="0" err="1"/>
              <a:t>Wichita.edu</a:t>
            </a:r>
            <a:r>
              <a:rPr lang="en-US" dirty="0"/>
              <a:t>/</a:t>
            </a:r>
            <a:r>
              <a:rPr lang="en-US" dirty="0" err="1"/>
              <a:t>BbSupport</a:t>
            </a:r>
            <a:endParaRPr lang="en-US" dirty="0"/>
          </a:p>
          <a:p>
            <a:r>
              <a:rPr lang="en-US" dirty="0"/>
              <a:t>DEV shells, merges, training, pedagogy, problems</a:t>
            </a:r>
          </a:p>
          <a:p>
            <a:r>
              <a:rPr lang="en-US" dirty="0"/>
              <a:t>Help with LinkedIn Learning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83449-53CC-C008-ADFC-F3F6DE695E77}"/>
              </a:ext>
            </a:extLst>
          </p:cNvPr>
          <p:cNvSpPr txBox="1"/>
          <p:nvPr/>
        </p:nvSpPr>
        <p:spPr>
          <a:xfrm>
            <a:off x="838200" y="5615355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echnofaq.org/posts/2017/03/everything-you-should-know-about-successful-online-employee-train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0897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AFD42-7A27-EFBB-77D5-8ECF7649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with Banner: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13348-34DD-90EB-1E92-26F556DEBB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Grades do not automatically roll from Blackboard to the University grade system (Banner)</a:t>
            </a:r>
          </a:p>
          <a:p>
            <a:r>
              <a:rPr lang="en-US" dirty="0"/>
              <a:t>Call 316-978-HELP or email </a:t>
            </a:r>
            <a:r>
              <a:rPr lang="en-US" dirty="0">
                <a:hlinkClick r:id="rId2"/>
              </a:rPr>
              <a:t>Helpdesk@Wichita.edu</a:t>
            </a:r>
            <a:r>
              <a:rPr lang="en-US" dirty="0"/>
              <a:t> for help and questions</a:t>
            </a:r>
          </a:p>
          <a:p>
            <a:r>
              <a:rPr lang="en-US" dirty="0"/>
              <a:t>Other Banner info:</a:t>
            </a:r>
          </a:p>
          <a:p>
            <a:pPr lvl="1"/>
            <a:r>
              <a:rPr lang="en-US" dirty="0"/>
              <a:t>Dates of course</a:t>
            </a:r>
          </a:p>
          <a:p>
            <a:pPr lvl="1"/>
            <a:r>
              <a:rPr lang="en-US" dirty="0"/>
              <a:t>Student email capability</a:t>
            </a:r>
          </a:p>
          <a:p>
            <a:endParaRPr lang="en-US" dirty="0"/>
          </a:p>
        </p:txBody>
      </p:sp>
      <p:pic>
        <p:nvPicPr>
          <p:cNvPr id="11" name="Content Placeholder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D51A2D-77F0-C94F-87B2-510A56AE65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8308" y="1690688"/>
            <a:ext cx="3161670" cy="4351338"/>
          </a:xfrm>
        </p:spPr>
      </p:pic>
    </p:spTree>
    <p:extLst>
      <p:ext uri="{BB962C8B-B14F-4D97-AF65-F5344CB8AC3E}">
        <p14:creationId xmlns:p14="http://schemas.microsoft.com/office/powerpoint/2010/main" val="230514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880B-0EE7-F55E-A3C7-F9659441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with Computers and Passwords</a:t>
            </a:r>
          </a:p>
        </p:txBody>
      </p:sp>
      <p:pic>
        <p:nvPicPr>
          <p:cNvPr id="6" name="Content Placeholder 5" descr="A computer monitor and keyboard&#10;&#10;Description automatically generated with medium confidence">
            <a:extLst>
              <a:ext uri="{FF2B5EF4-FFF2-40B4-BE49-F238E27FC236}">
                <a16:creationId xmlns:a16="http://schemas.microsoft.com/office/drawing/2014/main" id="{A3B390C8-1F30-ECE6-A980-9CE8C8AF8C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272489"/>
            <a:ext cx="5181600" cy="345761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8E931-8E08-67B5-54DB-F0DE2CE52A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ITS does support for university-provided computers </a:t>
            </a:r>
          </a:p>
          <a:p>
            <a:r>
              <a:rPr lang="en-US" dirty="0"/>
              <a:t>ITS also handles ALL password issues </a:t>
            </a:r>
          </a:p>
          <a:p>
            <a:pPr lvl="1"/>
            <a:r>
              <a:rPr lang="en-US" dirty="0"/>
              <a:t>Central authentication for most systems (SSO, CAS, other shorthand)</a:t>
            </a:r>
          </a:p>
          <a:p>
            <a:r>
              <a:rPr lang="en-US" dirty="0"/>
              <a:t>Call 316-978-HELP or email </a:t>
            </a:r>
            <a:r>
              <a:rPr lang="en-US" dirty="0">
                <a:hlinkClick r:id="rId4"/>
              </a:rPr>
              <a:t>Helpdesk@Wichita.edu</a:t>
            </a:r>
            <a:endParaRPr lang="en-US" dirty="0"/>
          </a:p>
          <a:p>
            <a:r>
              <a:rPr lang="en-US" dirty="0"/>
              <a:t>Not for Blackboard problems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49DA82-5B45-26C1-2128-B7BA5B484A00}"/>
              </a:ext>
            </a:extLst>
          </p:cNvPr>
          <p:cNvSpPr txBox="1"/>
          <p:nvPr/>
        </p:nvSpPr>
        <p:spPr>
          <a:xfrm>
            <a:off x="838200" y="5730099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askleo.com/the_first_eight_things_to_do_with_your_new_computer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2076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BC01B-1148-32F1-27BB-058E96AB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with the Library</a:t>
            </a:r>
          </a:p>
        </p:txBody>
      </p:sp>
      <p:pic>
        <p:nvPicPr>
          <p:cNvPr id="6" name="Content Placeholder 5" descr="A person writing on a book&#10;&#10;Description automatically generated with medium confidence">
            <a:extLst>
              <a:ext uri="{FF2B5EF4-FFF2-40B4-BE49-F238E27FC236}">
                <a16:creationId xmlns:a16="http://schemas.microsoft.com/office/drawing/2014/main" id="{05564B78-B3CB-EFDE-671B-5E62D8B422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274317"/>
            <a:ext cx="5181600" cy="345395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7C6C3-8B3E-00BB-B0B0-DF3C945242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Your Subject Librarians are there to help you</a:t>
            </a:r>
          </a:p>
          <a:p>
            <a:r>
              <a:rPr lang="en-US" dirty="0"/>
              <a:t>Chat function is wonderful! </a:t>
            </a:r>
            <a:r>
              <a:rPr lang="en-US" dirty="0" err="1"/>
              <a:t>Libraries.Wichita.edu</a:t>
            </a:r>
            <a:endParaRPr lang="en-US" dirty="0"/>
          </a:p>
          <a:p>
            <a:r>
              <a:rPr lang="en-US" dirty="0"/>
              <a:t>Librarians can be embedded into your Blackboard courses to provide info for students</a:t>
            </a:r>
          </a:p>
          <a:p>
            <a:r>
              <a:rPr lang="en-US" dirty="0"/>
              <a:t>Learn more 4:00pm Thursday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791A9-4777-F057-239B-E2CBCCD9EC30}"/>
              </a:ext>
            </a:extLst>
          </p:cNvPr>
          <p:cNvSpPr txBox="1"/>
          <p:nvPr/>
        </p:nvSpPr>
        <p:spPr>
          <a:xfrm>
            <a:off x="838200" y="5728270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latworldknowledge.lardbucket.org/books/public-speaking-practice-and-ethics/s22-03-speech-preparation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94044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4747-EB14-D1AE-1410-BB0CC2D8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with HR Questions</a:t>
            </a:r>
          </a:p>
        </p:txBody>
      </p:sp>
      <p:pic>
        <p:nvPicPr>
          <p:cNvPr id="6" name="Content Placeholder 5" descr="A close-up of a calculator&#10;&#10;Description automatically generated with medium confidence">
            <a:extLst>
              <a:ext uri="{FF2B5EF4-FFF2-40B4-BE49-F238E27FC236}">
                <a16:creationId xmlns:a16="http://schemas.microsoft.com/office/drawing/2014/main" id="{BA19E13C-F6F3-B14B-3687-8B7AAD8AC8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39575-FA8C-EDFB-A828-0AAA9721B4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Benefits questions: </a:t>
            </a:r>
            <a:r>
              <a:rPr lang="en-US" dirty="0">
                <a:hlinkClick r:id="rId4"/>
              </a:rPr>
              <a:t>TotalRewards@Wichita.edu</a:t>
            </a:r>
            <a:endParaRPr lang="en-US" dirty="0"/>
          </a:p>
          <a:p>
            <a:r>
              <a:rPr lang="en-US" dirty="0"/>
              <a:t>HR Business Partners</a:t>
            </a:r>
          </a:p>
          <a:p>
            <a:r>
              <a:rPr lang="en-US" dirty="0"/>
              <a:t>Accommodations requests for employees (not students)</a:t>
            </a:r>
          </a:p>
          <a:p>
            <a:r>
              <a:rPr lang="en-US" dirty="0" err="1"/>
              <a:t>Grow@WSU</a:t>
            </a:r>
            <a:r>
              <a:rPr lang="en-US" dirty="0"/>
              <a:t>: </a:t>
            </a:r>
            <a:r>
              <a:rPr lang="en-US" dirty="0" err="1"/>
              <a:t>Shockerstart.Wichita.edu</a:t>
            </a:r>
            <a:r>
              <a:rPr lang="en-US" dirty="0"/>
              <a:t>/training = HR training available to you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7B5A0-1E9E-A448-1228-FB08349A857F}"/>
              </a:ext>
            </a:extLst>
          </p:cNvPr>
          <p:cNvSpPr txBox="1"/>
          <p:nvPr/>
        </p:nvSpPr>
        <p:spPr>
          <a:xfrm>
            <a:off x="838200" y="5728494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icpedia.org/keyboard/h/human-resourc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88997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1BAD-7609-70DF-0DA7-65951A2DF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for Your Students</a:t>
            </a:r>
          </a:p>
        </p:txBody>
      </p:sp>
      <p:pic>
        <p:nvPicPr>
          <p:cNvPr id="6" name="Content Placeholder 5" descr="A group of people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FA0473DB-FE4B-694A-DA24-0169D2562E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2543969"/>
            <a:ext cx="5181600" cy="29146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85723-3A6A-EE93-3F78-FF8C19C2EF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General Help: </a:t>
            </a:r>
            <a:r>
              <a:rPr lang="en-US" dirty="0" err="1"/>
              <a:t>OneStop</a:t>
            </a:r>
            <a:r>
              <a:rPr lang="en-US" dirty="0"/>
              <a:t> (</a:t>
            </a:r>
            <a:r>
              <a:rPr lang="en-US" dirty="0" err="1"/>
              <a:t>Wichita.edu</a:t>
            </a:r>
            <a:r>
              <a:rPr lang="en-US" dirty="0"/>
              <a:t>/</a:t>
            </a:r>
            <a:r>
              <a:rPr lang="en-US" dirty="0" err="1"/>
              <a:t>onestop</a:t>
            </a:r>
            <a:r>
              <a:rPr lang="en-US" dirty="0"/>
              <a:t>)</a:t>
            </a:r>
          </a:p>
          <a:p>
            <a:r>
              <a:rPr lang="en-US" dirty="0"/>
              <a:t>Blackboard help: </a:t>
            </a:r>
            <a:r>
              <a:rPr lang="en-US" dirty="0" err="1"/>
              <a:t>Wichita.edu</a:t>
            </a:r>
            <a:r>
              <a:rPr lang="en-US" dirty="0"/>
              <a:t>/</a:t>
            </a:r>
            <a:r>
              <a:rPr lang="en-US" dirty="0" err="1"/>
              <a:t>BbSupport</a:t>
            </a:r>
            <a:endParaRPr lang="en-US" dirty="0"/>
          </a:p>
          <a:p>
            <a:r>
              <a:rPr lang="en-US" dirty="0"/>
              <a:t>Mental health and other concerns: </a:t>
            </a:r>
            <a:r>
              <a:rPr lang="en-US" dirty="0" err="1"/>
              <a:t>Wichita.edu</a:t>
            </a:r>
            <a:r>
              <a:rPr lang="en-US" dirty="0"/>
              <a:t>/</a:t>
            </a:r>
            <a:r>
              <a:rPr lang="en-US" dirty="0" err="1"/>
              <a:t>careteam</a:t>
            </a:r>
            <a:endParaRPr lang="en-US" dirty="0"/>
          </a:p>
          <a:p>
            <a:r>
              <a:rPr lang="en-US" dirty="0"/>
              <a:t>Shocker Support Locker: </a:t>
            </a:r>
            <a:r>
              <a:rPr lang="en-US" dirty="0" err="1"/>
              <a:t>Wichita.edu</a:t>
            </a:r>
            <a:r>
              <a:rPr lang="en-US" dirty="0"/>
              <a:t>/</a:t>
            </a:r>
            <a:r>
              <a:rPr lang="en-US" dirty="0" err="1"/>
              <a:t>shockersupportlocker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3503B5-4E54-B4E1-BF7C-1F8CE150E6E0}"/>
              </a:ext>
            </a:extLst>
          </p:cNvPr>
          <p:cNvSpPr txBox="1"/>
          <p:nvPr/>
        </p:nvSpPr>
        <p:spPr>
          <a:xfrm>
            <a:off x="838200" y="5458619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peigov/3012251162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03507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C-22-Future">
      <a:dk1>
        <a:srgbClr val="000000"/>
      </a:dk1>
      <a:lt1>
        <a:srgbClr val="FFFFFF"/>
      </a:lt1>
      <a:dk2>
        <a:srgbClr val="252525"/>
      </a:dk2>
      <a:lt2>
        <a:srgbClr val="E7E6E6"/>
      </a:lt2>
      <a:accent1>
        <a:srgbClr val="7182C0"/>
      </a:accent1>
      <a:accent2>
        <a:srgbClr val="C85E44"/>
      </a:accent2>
      <a:accent3>
        <a:srgbClr val="9F9B99"/>
      </a:accent3>
      <a:accent4>
        <a:srgbClr val="F3AC1C"/>
      </a:accent4>
      <a:accent5>
        <a:srgbClr val="71A4BE"/>
      </a:accent5>
      <a:accent6>
        <a:srgbClr val="87984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E4E68FC9-05E3-C248-8C53-A21CC0C250F7}" vid="{3A405242-1503-FE49-9FCA-93664A9D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1438</TotalTime>
  <Words>425</Words>
  <Application>Microsoft Macintosh PowerPoint</Application>
  <PresentationFormat>Widescreen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Getting Help!</vt:lpstr>
      <vt:lpstr>Agenda</vt:lpstr>
      <vt:lpstr>Campus Media Service: Physical Classrooms</vt:lpstr>
      <vt:lpstr>OIR: Help with Digital Things</vt:lpstr>
      <vt:lpstr>Help with Banner: </vt:lpstr>
      <vt:lpstr>Help with Computers and Passwords</vt:lpstr>
      <vt:lpstr>Help with the Library</vt:lpstr>
      <vt:lpstr>Help with HR Questions</vt:lpstr>
      <vt:lpstr>Help for Your Students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Speer, Carolyn</dc:creator>
  <cp:lastModifiedBy>Speer, Carolyn</cp:lastModifiedBy>
  <cp:revision>1</cp:revision>
  <dcterms:created xsi:type="dcterms:W3CDTF">2022-07-25T14:56:46Z</dcterms:created>
  <dcterms:modified xsi:type="dcterms:W3CDTF">2022-08-14T15:10:55Z</dcterms:modified>
</cp:coreProperties>
</file>