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" y="-2083"/>
            <a:ext cx="12194170" cy="6863984"/>
          </a:xfrm>
          <a:prstGeom prst="rect">
            <a:avLst/>
          </a:prstGeom>
        </p:spPr>
      </p:pic>
      <p:pic>
        <p:nvPicPr>
          <p:cNvPr id="7" name="dot-lon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4653" y="5170946"/>
            <a:ext cx="9842501" cy="2909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74958" y="4176889"/>
            <a:ext cx="9219090" cy="927027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 smtClean="0"/>
              <a:t>A Simple 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8242" y="5361305"/>
            <a:ext cx="5499647" cy="43088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1400" b="1" cap="all" spc="150" baseline="0" dirty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 smtClean="0"/>
              <a:t>This area is reserved for subtitle text that supports or defines the area above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74958" y="3733807"/>
            <a:ext cx="9219090" cy="40780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lang="en-US" sz="2600" b="1" i="1" cap="none" spc="100" dirty="0">
                <a:solidFill>
                  <a:schemeClr val="tx1"/>
                </a:solidFill>
                <a:latin typeface="Georgia"/>
                <a:ea typeface="Klavika Bold"/>
                <a:cs typeface="Klavika Bold"/>
              </a:defRPr>
            </a:lvl1pPr>
          </a:lstStyle>
          <a:p>
            <a:pPr lvl="0" algn="l"/>
            <a:r>
              <a:rPr lang="en-US" dirty="0" smtClean="0"/>
              <a:t>This is an optional lead-in to the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97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1399503" y="496935"/>
            <a:ext cx="9679197" cy="1442318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 smtClean="0"/>
              <a:t>Headline for the Comparison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99504" y="2407384"/>
            <a:ext cx="4625642" cy="43088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1400" b="1" cap="all" spc="150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 smtClean="0"/>
              <a:t>This is the subtitle for the first item of comparison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453059" y="2407384"/>
            <a:ext cx="4625642" cy="43088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1400" b="1" cap="all" spc="150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 smtClean="0"/>
              <a:t>This is the subtitle for the second item of comparison</a:t>
            </a:r>
          </a:p>
        </p:txBody>
      </p:sp>
      <p:pic>
        <p:nvPicPr>
          <p:cNvPr id="10" name="dot-long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391148" y="5653252"/>
            <a:ext cx="9842501" cy="29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dot-v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50" y="2281435"/>
            <a:ext cx="28956" cy="320929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363611" y="5891138"/>
            <a:ext cx="1714500" cy="3077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 marL="0" lvl="0" indent="0" algn="l">
              <a:spcBef>
                <a:spcPts val="5200"/>
              </a:spcBef>
              <a:buSzPct val="75000"/>
              <a:buNone/>
              <a:defRPr sz="3600" b="1" cap="all" spc="140" baseline="0">
                <a:solidFill>
                  <a:srgbClr val="1A1718"/>
                </a:solidFill>
                <a:latin typeface="KlavikaBold-CapsTF"/>
                <a:ea typeface="Klavika"/>
                <a:cs typeface="Klavika"/>
              </a:defRPr>
            </a:lvl1pPr>
            <a:lvl2pPr marL="1270000" indent="-635000">
              <a:spcBef>
                <a:spcPts val="5200"/>
              </a:spcBef>
              <a:buSzPct val="75000"/>
              <a:buChar char="•"/>
              <a:defRPr sz="5200"/>
            </a:lvl2pPr>
            <a:lvl3pPr marL="1905000" indent="-635000">
              <a:spcBef>
                <a:spcPts val="5200"/>
              </a:spcBef>
              <a:buSzPct val="75000"/>
              <a:buChar char="•"/>
              <a:defRPr sz="5200"/>
            </a:lvl3pPr>
            <a:lvl4pPr marL="2540000" indent="-635000">
              <a:spcBef>
                <a:spcPts val="5200"/>
              </a:spcBef>
              <a:buSzPct val="75000"/>
              <a:buChar char="•"/>
              <a:defRPr sz="5200"/>
            </a:lvl4pPr>
            <a:lvl5pPr marL="3175000" indent="-635000">
              <a:spcBef>
                <a:spcPts val="5200"/>
              </a:spcBef>
              <a:buSzPct val="75000"/>
              <a:buChar char="•"/>
              <a:defRPr sz="5200"/>
            </a:lvl5pPr>
            <a:lvl6pPr marL="3810000" indent="-635000">
              <a:spcBef>
                <a:spcPts val="5200"/>
              </a:spcBef>
              <a:buSzPct val="75000"/>
              <a:buChar char="•"/>
              <a:defRPr sz="5200"/>
            </a:lvl6pPr>
            <a:lvl7pPr marL="4445000" indent="-635000">
              <a:spcBef>
                <a:spcPts val="5200"/>
              </a:spcBef>
              <a:buSzPct val="75000"/>
              <a:buChar char="•"/>
              <a:defRPr sz="5200"/>
            </a:lvl7pPr>
            <a:lvl8pPr marL="5080000" indent="-635000">
              <a:spcBef>
                <a:spcPts val="5200"/>
              </a:spcBef>
              <a:buSzPct val="75000"/>
              <a:buChar char="•"/>
              <a:defRPr sz="5200"/>
            </a:lvl8pPr>
            <a:lvl9pPr marL="5715000" indent="-635000">
              <a:spcBef>
                <a:spcPts val="5200"/>
              </a:spcBef>
              <a:buSzPct val="75000"/>
              <a:buChar char="•"/>
              <a:defRPr sz="5200"/>
            </a:lvl9pPr>
          </a:lstStyle>
          <a:p>
            <a:pPr defTabSz="412750"/>
            <a:r>
              <a:rPr lang="en-US" sz="2000" i="1" kern="0" cap="none" dirty="0" smtClean="0">
                <a:latin typeface="Georgia"/>
                <a:cs typeface="Georgia"/>
                <a:sym typeface="Helvetica Light"/>
              </a:rPr>
              <a:t>Conclusion</a:t>
            </a:r>
            <a:endParaRPr lang="en-US" sz="2000" i="1" kern="0" cap="none" dirty="0">
              <a:latin typeface="Georgia"/>
              <a:cs typeface="Georgia"/>
              <a:sym typeface="Helvetica Light"/>
            </a:endParaRPr>
          </a:p>
        </p:txBody>
      </p:sp>
      <p:pic>
        <p:nvPicPr>
          <p:cNvPr id="5" name="Picture 4" descr="arrow-blac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52" y="5955339"/>
            <a:ext cx="170984" cy="24030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27500" y="5878141"/>
            <a:ext cx="6951200" cy="6350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000" i="1" cap="none" baseline="0"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Summary describing conclusion or outcome.</a:t>
            </a:r>
          </a:p>
          <a:p>
            <a:pPr lvl="0"/>
            <a:r>
              <a:rPr lang="en-US" dirty="0" smtClean="0"/>
              <a:t>May be up to two lines.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1391148" y="3052988"/>
            <a:ext cx="4633997" cy="2437737"/>
          </a:xfrm>
          <a:prstGeom prst="rect">
            <a:avLst/>
          </a:prstGeom>
        </p:spPr>
        <p:txBody>
          <a:bodyPr vert="horz"/>
          <a:lstStyle>
            <a:lvl1pPr marL="315468" indent="-285750">
              <a:buFontTx/>
              <a:buBlip>
                <a:blip r:embed="rId5"/>
              </a:buBlip>
              <a:defRPr lang="en-US" sz="1800" b="1" cap="none" baseline="0" dirty="0" smtClean="0">
                <a:latin typeface="Georgia"/>
                <a:cs typeface="Georgia"/>
              </a:defRPr>
            </a:lvl1pPr>
            <a:lvl2pPr>
              <a:defRPr lang="en-US" sz="1600" b="1" cap="none" baseline="0" dirty="0" smtClean="0">
                <a:latin typeface="Georgia"/>
                <a:cs typeface="Georgia"/>
              </a:defRPr>
            </a:lvl2pPr>
            <a:lvl3pPr>
              <a:defRPr lang="en-US" sz="1600" b="1" cap="none" baseline="0" dirty="0" smtClean="0">
                <a:latin typeface="Georgia"/>
                <a:cs typeface="Georgia"/>
              </a:defRPr>
            </a:lvl3pPr>
            <a:lvl4pPr>
              <a:defRPr lang="en-US" sz="1600" b="1" cap="none" baseline="0" dirty="0" smtClean="0">
                <a:latin typeface="Georgia"/>
                <a:cs typeface="Georgia"/>
              </a:defRPr>
            </a:lvl4pPr>
            <a:lvl5pPr>
              <a:defRPr lang="en-US" sz="1600" b="1" cap="none" baseline="0" dirty="0">
                <a:latin typeface="Georgia"/>
                <a:cs typeface="Georgia"/>
              </a:defRPr>
            </a:lvl5pPr>
          </a:lstStyle>
          <a:p>
            <a:pPr lvl="0" indent="-201168">
              <a:spcBef>
                <a:spcPts val="1100"/>
              </a:spcBef>
              <a:buSzPct val="89000"/>
              <a:buFontTx/>
              <a:buBlip>
                <a:blip r:embed="rId5"/>
              </a:buBlip>
            </a:pPr>
            <a:r>
              <a:rPr lang="en-US" dirty="0" smtClean="0"/>
              <a:t>Click to edit master text styles</a:t>
            </a:r>
          </a:p>
          <a:p>
            <a:pPr lvl="1" indent="-132588">
              <a:spcBef>
                <a:spcPts val="200"/>
              </a:spcBef>
              <a:spcAft>
                <a:spcPts val="300"/>
              </a:spcAft>
            </a:pPr>
            <a:r>
              <a:rPr lang="en-US" dirty="0" smtClean="0"/>
              <a:t>Second level</a:t>
            </a:r>
          </a:p>
          <a:p>
            <a:pPr lvl="2" indent="-132588">
              <a:spcBef>
                <a:spcPts val="200"/>
              </a:spcBef>
              <a:spcAft>
                <a:spcPts val="300"/>
              </a:spcAft>
            </a:pPr>
            <a:r>
              <a:rPr lang="en-US" dirty="0" smtClean="0"/>
              <a:t>Third level</a:t>
            </a:r>
          </a:p>
          <a:p>
            <a:pPr lvl="3" indent="-132588">
              <a:spcBef>
                <a:spcPts val="200"/>
              </a:spcBef>
              <a:spcAft>
                <a:spcPts val="300"/>
              </a:spcAft>
            </a:pPr>
            <a:r>
              <a:rPr lang="en-US" dirty="0" smtClean="0"/>
              <a:t>Fourth level</a:t>
            </a:r>
          </a:p>
          <a:p>
            <a:pPr lvl="4" indent="-132588">
              <a:spcBef>
                <a:spcPts val="200"/>
              </a:spcBef>
              <a:spcAft>
                <a:spcPts val="300"/>
              </a:spcAft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453059" y="3052988"/>
            <a:ext cx="4633997" cy="2437737"/>
          </a:xfrm>
          <a:prstGeom prst="rect">
            <a:avLst/>
          </a:prstGeom>
        </p:spPr>
        <p:txBody>
          <a:bodyPr vert="horz"/>
          <a:lstStyle>
            <a:lvl1pPr marL="315468" indent="-285750">
              <a:buSzPct val="89000"/>
              <a:buFontTx/>
              <a:buBlip>
                <a:blip r:embed="rId5"/>
              </a:buBlip>
              <a:defRPr lang="en-US" sz="1800" b="1" cap="none" baseline="0" dirty="0" smtClean="0">
                <a:latin typeface="Georgia"/>
                <a:cs typeface="Georgia"/>
              </a:defRPr>
            </a:lvl1pPr>
            <a:lvl2pPr>
              <a:defRPr lang="en-US" sz="1600" b="1" cap="none" baseline="0" dirty="0" smtClean="0">
                <a:latin typeface="Georgia"/>
                <a:cs typeface="Georgia"/>
              </a:defRPr>
            </a:lvl2pPr>
            <a:lvl3pPr>
              <a:defRPr lang="en-US" sz="1600" b="1" cap="none" baseline="0" dirty="0" smtClean="0">
                <a:latin typeface="Georgia"/>
                <a:cs typeface="Georgia"/>
              </a:defRPr>
            </a:lvl3pPr>
            <a:lvl4pPr>
              <a:defRPr lang="en-US" sz="1600" b="1" cap="none" baseline="0" dirty="0" smtClean="0">
                <a:latin typeface="Georgia"/>
                <a:cs typeface="Georgia"/>
              </a:defRPr>
            </a:lvl4pPr>
            <a:lvl5pPr>
              <a:defRPr lang="en-US" sz="1600" b="1" cap="none" baseline="0" dirty="0">
                <a:latin typeface="Georgia"/>
                <a:cs typeface="Georgia"/>
              </a:defRPr>
            </a:lvl5pPr>
          </a:lstStyle>
          <a:p>
            <a:pPr lvl="0" indent="-201168">
              <a:spcBef>
                <a:spcPts val="1100"/>
              </a:spcBef>
              <a:buSzPct val="89000"/>
              <a:buFontTx/>
              <a:buBlip>
                <a:blip r:embed="rId5"/>
              </a:buBlip>
            </a:pPr>
            <a:r>
              <a:rPr lang="en-US" dirty="0" smtClean="0"/>
              <a:t>Click to edit master text styles</a:t>
            </a:r>
          </a:p>
          <a:p>
            <a:pPr lvl="1" indent="-132588">
              <a:spcBef>
                <a:spcPts val="200"/>
              </a:spcBef>
              <a:spcAft>
                <a:spcPts val="300"/>
              </a:spcAft>
            </a:pPr>
            <a:r>
              <a:rPr lang="en-US" dirty="0" smtClean="0"/>
              <a:t>Second level</a:t>
            </a:r>
          </a:p>
          <a:p>
            <a:pPr lvl="2" indent="-132588">
              <a:spcBef>
                <a:spcPts val="200"/>
              </a:spcBef>
              <a:spcAft>
                <a:spcPts val="300"/>
              </a:spcAft>
            </a:pPr>
            <a:r>
              <a:rPr lang="en-US" dirty="0" smtClean="0"/>
              <a:t>Third level</a:t>
            </a:r>
          </a:p>
          <a:p>
            <a:pPr lvl="3" indent="-132588">
              <a:spcBef>
                <a:spcPts val="200"/>
              </a:spcBef>
              <a:spcAft>
                <a:spcPts val="300"/>
              </a:spcAft>
            </a:pPr>
            <a:r>
              <a:rPr lang="en-US" dirty="0" smtClean="0"/>
              <a:t>Fourth level</a:t>
            </a:r>
          </a:p>
          <a:p>
            <a:pPr lvl="4" indent="-132588">
              <a:spcBef>
                <a:spcPts val="200"/>
              </a:spcBef>
              <a:spcAft>
                <a:spcPts val="300"/>
              </a:spcAft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2611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phot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74" y="366889"/>
            <a:ext cx="11321175" cy="64190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78571" y="296703"/>
            <a:ext cx="10492097" cy="150811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1400" cap="all" spc="150" baseline="0" dirty="0">
                <a:solidFill>
                  <a:srgbClr val="1A1718"/>
                </a:solidFill>
                <a:latin typeface="Verdana"/>
                <a:cs typeface="Verdana"/>
              </a:defRPr>
            </a:lvl1pPr>
          </a:lstStyle>
          <a:p>
            <a:pPr marL="0" lvl="0" indent="0" algn="r">
              <a:spcBef>
                <a:spcPts val="0"/>
              </a:spcBef>
              <a:buSzPct val="75000"/>
              <a:buFontTx/>
              <a:buNone/>
            </a:pPr>
            <a:r>
              <a:rPr lang="en-US" dirty="0" smtClean="0"/>
              <a:t>| Caption for the image (type a vertical line at its beginning please)</a:t>
            </a:r>
            <a:endParaRPr lang="en-US" dirty="0"/>
          </a:p>
        </p:txBody>
      </p:sp>
      <p:pic>
        <p:nvPicPr>
          <p:cNvPr id="5" name="Picture 4" descr="page-numb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026" y="5729928"/>
            <a:ext cx="1139030" cy="113903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792111" y="980722"/>
            <a:ext cx="9687278" cy="5157612"/>
          </a:xfrm>
          <a:prstGeom prst="rect">
            <a:avLst/>
          </a:prstGeom>
          <a:effectLst/>
        </p:spPr>
        <p:txBody>
          <a:bodyPr vert="horz"/>
          <a:lstStyle>
            <a:lvl1pPr>
              <a:defRPr lang="en-US" b="1" cap="none" baseline="0">
                <a:latin typeface="Georgia"/>
                <a:cs typeface="Georgia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11603566" y="6406695"/>
            <a:ext cx="576494" cy="365125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 defTabSz="825500">
              <a:defRPr sz="4800" b="0" i="0">
                <a:solidFill>
                  <a:schemeClr val="bg1"/>
                </a:solidFill>
                <a:latin typeface="Knockout-HTF47-Bantamweigh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B4248846-83F3-B44C-96F3-1EEA89008C15}" type="slidenum">
              <a:rPr lang="en-US" sz="1800" b="1" kern="0" smtClean="0">
                <a:solidFill>
                  <a:srgbClr val="FFFFFF"/>
                </a:solidFill>
                <a:latin typeface="Verdana"/>
                <a:cs typeface="Verdana"/>
              </a:rPr>
              <a:pPr/>
              <a:t>‹#›</a:t>
            </a:fld>
            <a:endParaRPr lang="en-US" sz="1800" b="1" kern="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0580415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lig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72" y="709982"/>
            <a:ext cx="10492097" cy="614801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78570" y="296703"/>
            <a:ext cx="10492098" cy="150811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1400" cap="all" spc="150" baseline="0" dirty="0">
                <a:solidFill>
                  <a:srgbClr val="1A1718"/>
                </a:solidFill>
                <a:latin typeface="Verdana"/>
                <a:cs typeface="Verdana"/>
              </a:defRPr>
            </a:lvl1pPr>
          </a:lstStyle>
          <a:p>
            <a:pPr marL="0" lvl="0" indent="0" algn="r">
              <a:spcBef>
                <a:spcPts val="0"/>
              </a:spcBef>
              <a:buSzPct val="75000"/>
              <a:buFontTx/>
              <a:buNone/>
            </a:pPr>
            <a:r>
              <a:rPr lang="en-US" dirty="0" smtClean="0"/>
              <a:t>| Caption for the content (type a vertical line at its beginning please)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746190" y="1178164"/>
            <a:ext cx="9666348" cy="51718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cap="none" baseline="0"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Use this space for charts, graphs, or tables</a:t>
            </a:r>
            <a:endParaRPr lang="en-US" dirty="0"/>
          </a:p>
        </p:txBody>
      </p:sp>
      <p:pic>
        <p:nvPicPr>
          <p:cNvPr id="8" name="Picture 7" descr="page-numb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026" y="5729928"/>
            <a:ext cx="1139030" cy="1139030"/>
          </a:xfrm>
          <a:prstGeom prst="rect">
            <a:avLst/>
          </a:prstGeom>
        </p:spPr>
      </p:pic>
      <p:sp>
        <p:nvSpPr>
          <p:cNvPr id="10" name="Slide Number Placeholder 1"/>
          <p:cNvSpPr txBox="1">
            <a:spLocks/>
          </p:cNvSpPr>
          <p:nvPr userDrawn="1"/>
        </p:nvSpPr>
        <p:spPr>
          <a:xfrm>
            <a:off x="11603566" y="6406695"/>
            <a:ext cx="576494" cy="365125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 defTabSz="825500">
              <a:defRPr sz="4800" b="0" i="0">
                <a:solidFill>
                  <a:schemeClr val="bg1"/>
                </a:solidFill>
                <a:latin typeface="Knockout-HTF47-Bantamweigh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B4248846-83F3-B44C-96F3-1EEA89008C15}" type="slidenum">
              <a:rPr lang="en-US" sz="1800" b="1" kern="0" smtClean="0">
                <a:solidFill>
                  <a:srgbClr val="FFFFFF"/>
                </a:solidFill>
                <a:latin typeface="Verdana"/>
                <a:cs typeface="Verdana"/>
              </a:rPr>
              <a:pPr/>
              <a:t>‹#›</a:t>
            </a:fld>
            <a:endParaRPr lang="en-US" sz="1800" b="1" kern="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9595602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705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defTabSz="412750"/>
            <a:fld id="{C89FFE42-0985-4B8A-B977-024F5420777C}" type="datetimeFigureOut">
              <a:rPr lang="en-US" sz="2500" kern="0" smtClean="0">
                <a:solidFill>
                  <a:prstClr val="black">
                    <a:tint val="75000"/>
                  </a:prstClr>
                </a:solidFill>
                <a:sym typeface="Helvetica Light"/>
              </a:rPr>
              <a:pPr algn="ctr" defTabSz="412750"/>
              <a:t>8/6/2018</a:t>
            </a:fld>
            <a:endParaRPr lang="en-US" sz="2500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412750"/>
            <a:endParaRPr lang="en-US" sz="2500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defTabSz="412750"/>
            <a:fld id="{7CAD47B2-A2AF-42E9-A653-ED56AF24DC6A}" type="slidenum">
              <a:rPr lang="en-US" sz="2500" kern="0" smtClean="0">
                <a:solidFill>
                  <a:prstClr val="black">
                    <a:tint val="75000"/>
                  </a:prstClr>
                </a:solidFill>
                <a:sym typeface="Helvetica Light"/>
              </a:rPr>
              <a:pPr algn="ctr" defTabSz="412750"/>
              <a:t>‹#›</a:t>
            </a:fld>
            <a:endParaRPr lang="en-US" sz="2500" kern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157146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" y="-2083"/>
            <a:ext cx="12194170" cy="6863984"/>
          </a:xfrm>
          <a:prstGeom prst="rect">
            <a:avLst/>
          </a:prstGeom>
        </p:spPr>
      </p:pic>
      <p:pic>
        <p:nvPicPr>
          <p:cNvPr id="7" name="dot-lon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4653" y="5170946"/>
            <a:ext cx="9842501" cy="2909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74958" y="3661598"/>
            <a:ext cx="9219090" cy="1442318"/>
          </a:xfrm>
          <a:prstGeom prst="rect">
            <a:avLst/>
          </a:prstGeom>
        </p:spPr>
        <p:txBody>
          <a:bodyPr anchor="b"/>
          <a:lstStyle>
            <a:lvl1pPr>
              <a:defRPr lang="en-US" baseline="0" dirty="0"/>
            </a:lvl1pPr>
          </a:lstStyle>
          <a:p>
            <a:pPr lvl="0" algn="l"/>
            <a:r>
              <a:rPr lang="en-US" dirty="0" smtClean="0"/>
              <a:t>A Title that is Two Lines Long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8242" y="5361305"/>
            <a:ext cx="5499647" cy="43088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1400" b="1" cap="all" spc="150" baseline="0" dirty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None/>
            </a:pPr>
            <a:r>
              <a:rPr lang="en-US" dirty="0" smtClean="0"/>
              <a:t>This area is reserved for subtitle text that supports or defines the area above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74958" y="3028427"/>
            <a:ext cx="9219090" cy="4001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>
              <a:defRPr lang="en-US" b="1" i="1" cap="none" spc="100" baseline="0" dirty="0">
                <a:solidFill>
                  <a:schemeClr val="tx1"/>
                </a:solidFill>
                <a:latin typeface="Georgia"/>
                <a:ea typeface="Klavika Bold"/>
                <a:cs typeface="Klavika Bold"/>
              </a:defRPr>
            </a:lvl1pPr>
          </a:lstStyle>
          <a:p>
            <a:pPr marL="0" lvl="0" indent="0" algn="l">
              <a:buNone/>
            </a:pPr>
            <a:r>
              <a:rPr lang="en-US" dirty="0" smtClean="0"/>
              <a:t>This is an optional lead-in to the title</a:t>
            </a:r>
          </a:p>
        </p:txBody>
      </p:sp>
    </p:spTree>
    <p:extLst>
      <p:ext uri="{BB962C8B-B14F-4D97-AF65-F5344CB8AC3E}">
        <p14:creationId xmlns:p14="http://schemas.microsoft.com/office/powerpoint/2010/main" val="392013506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- 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" y="-2083"/>
            <a:ext cx="12194170" cy="6863984"/>
          </a:xfrm>
          <a:prstGeom prst="rect">
            <a:avLst/>
          </a:prstGeom>
        </p:spPr>
      </p:pic>
      <p:pic>
        <p:nvPicPr>
          <p:cNvPr id="7" name="dot-lon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4653" y="5170946"/>
            <a:ext cx="9842501" cy="2909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74958" y="2793536"/>
            <a:ext cx="9219090" cy="2310380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 smtClean="0"/>
              <a:t>A Long Title that takes up Three Lines Long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8242" y="5361305"/>
            <a:ext cx="5499647" cy="43088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1400" b="1" cap="all" spc="150" baseline="0" dirty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 smtClean="0"/>
              <a:t>This area is reserved for subtitle text that supports or defines the area above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74958" y="2287594"/>
            <a:ext cx="9219090" cy="4001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>
              <a:defRPr lang="en-US" b="1" i="1" cap="none" spc="100" baseline="0" dirty="0">
                <a:solidFill>
                  <a:schemeClr val="tx1"/>
                </a:solidFill>
                <a:latin typeface="Georgia"/>
                <a:ea typeface="Klavika Bold"/>
                <a:cs typeface="Klavika Bold"/>
              </a:defRPr>
            </a:lvl1pPr>
          </a:lstStyle>
          <a:p>
            <a:pPr marL="0" lvl="0" indent="0" algn="l">
              <a:buNone/>
            </a:pPr>
            <a:r>
              <a:rPr lang="en-US" dirty="0" smtClean="0"/>
              <a:t>This is an optional lead-in to the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8998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1399503" y="472960"/>
            <a:ext cx="9679197" cy="1442318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 smtClean="0"/>
              <a:t>The Title for a Standard Slide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8"/>
          </p:nvPr>
        </p:nvSpPr>
        <p:spPr>
          <a:xfrm>
            <a:off x="1399503" y="2166804"/>
            <a:ext cx="9679197" cy="4246696"/>
          </a:xfrm>
          <a:prstGeom prst="rect">
            <a:avLst/>
          </a:prstGeom>
        </p:spPr>
        <p:txBody>
          <a:bodyPr vert="horz"/>
          <a:lstStyle>
            <a:lvl1pPr marL="317500" indent="-292608">
              <a:spcBef>
                <a:spcPts val="1100"/>
              </a:spcBef>
              <a:buSzPct val="89000"/>
              <a:buFontTx/>
              <a:buBlip>
                <a:blip r:embed="rId2"/>
              </a:buBlip>
              <a:defRPr sz="3000" b="1" cap="none" baseline="0">
                <a:latin typeface="Georgia"/>
                <a:cs typeface="Georgia"/>
              </a:defRPr>
            </a:lvl1pPr>
            <a:lvl2pPr indent="-178308">
              <a:spcBef>
                <a:spcPts val="500"/>
              </a:spcBef>
              <a:defRPr sz="2700" b="1" cap="none" baseline="0">
                <a:latin typeface="Georgia"/>
                <a:cs typeface="Georgia"/>
              </a:defRPr>
            </a:lvl2pPr>
            <a:lvl3pPr indent="-178308">
              <a:spcBef>
                <a:spcPts val="500"/>
              </a:spcBef>
              <a:defRPr sz="2700" b="1" cap="none" baseline="0">
                <a:latin typeface="Georgia"/>
                <a:cs typeface="Georgia"/>
              </a:defRPr>
            </a:lvl3pPr>
            <a:lvl4pPr indent="-178308">
              <a:spcBef>
                <a:spcPts val="500"/>
              </a:spcBef>
              <a:defRPr sz="2700" b="1" cap="none" baseline="0">
                <a:latin typeface="Georgia"/>
                <a:cs typeface="Georgia"/>
              </a:defRPr>
            </a:lvl4pPr>
            <a:lvl5pPr indent="-178308">
              <a:spcBef>
                <a:spcPts val="500"/>
              </a:spcBef>
              <a:defRPr sz="2700" b="1" cap="none" baseline="0"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27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08" y="4259314"/>
            <a:ext cx="8724949" cy="28701"/>
          </a:xfrm>
          <a:prstGeom prst="rect">
            <a:avLst/>
          </a:prstGeom>
        </p:spPr>
      </p:pic>
      <p:pic>
        <p:nvPicPr>
          <p:cNvPr id="8" name="Picture 7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08" y="2413435"/>
            <a:ext cx="8724949" cy="287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710419" y="2641727"/>
            <a:ext cx="8621889" cy="1539653"/>
          </a:xfrm>
        </p:spPr>
        <p:txBody>
          <a:bodyPr anchor="b"/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The Title of the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862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Lead 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08" y="4083590"/>
            <a:ext cx="8724949" cy="28701"/>
          </a:xfrm>
          <a:prstGeom prst="rect">
            <a:avLst/>
          </a:prstGeom>
        </p:spPr>
      </p:pic>
      <p:pic>
        <p:nvPicPr>
          <p:cNvPr id="8" name="Picture 7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08" y="2531875"/>
            <a:ext cx="8724949" cy="287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708638" y="3230382"/>
            <a:ext cx="8674819" cy="775598"/>
          </a:xfrm>
        </p:spPr>
        <p:txBody>
          <a:bodyPr anchor="b"/>
          <a:lstStyle>
            <a:lvl1pPr>
              <a:defRPr lang="en-US" baseline="0" dirty="0"/>
            </a:lvl1pPr>
          </a:lstStyle>
          <a:p>
            <a:pPr lvl="0"/>
            <a:r>
              <a:rPr lang="en-US" dirty="0" smtClean="0"/>
              <a:t>The Section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08638" y="2655613"/>
            <a:ext cx="8674819" cy="4001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2600" b="1" i="1" cap="none" spc="186" dirty="0" smtClean="0">
                <a:latin typeface="Georgia"/>
                <a:ea typeface="Klavika Bold"/>
                <a:cs typeface="Georgia"/>
              </a:defRPr>
            </a:lvl1pPr>
          </a:lstStyle>
          <a:p>
            <a:pPr lvl="0" algn="ctr"/>
            <a:r>
              <a:rPr lang="en-US" dirty="0" smtClean="0"/>
              <a:t>Optional lead-in to the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4652582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Lead In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08" y="4463925"/>
            <a:ext cx="8724949" cy="28701"/>
          </a:xfrm>
          <a:prstGeom prst="rect">
            <a:avLst/>
          </a:prstGeom>
        </p:spPr>
      </p:pic>
      <p:pic>
        <p:nvPicPr>
          <p:cNvPr id="8" name="Picture 7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08" y="2180674"/>
            <a:ext cx="8724949" cy="287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708638" y="2942681"/>
            <a:ext cx="8674819" cy="1442318"/>
          </a:xfrm>
        </p:spPr>
        <p:txBody>
          <a:bodyPr anchor="b"/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A Two Line Section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08638" y="2339690"/>
            <a:ext cx="8674819" cy="4001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2600" b="1" i="1" cap="none" spc="186" dirty="0" smtClean="0">
                <a:latin typeface="Georgia"/>
                <a:ea typeface="Klavika Bold"/>
                <a:cs typeface="Georgia"/>
              </a:defRPr>
            </a:lvl1pPr>
          </a:lstStyle>
          <a:p>
            <a:pPr lvl="0" algn="ctr"/>
            <a:r>
              <a:rPr lang="en-US" dirty="0" smtClean="0"/>
              <a:t>Optional lead-in to the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3191175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08" y="4772803"/>
            <a:ext cx="8724949" cy="28701"/>
          </a:xfrm>
          <a:prstGeom prst="rect">
            <a:avLst/>
          </a:prstGeom>
        </p:spPr>
      </p:pic>
      <p:pic>
        <p:nvPicPr>
          <p:cNvPr id="8" name="Picture 7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08" y="2130697"/>
            <a:ext cx="8724949" cy="287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658508" y="2410162"/>
            <a:ext cx="8724949" cy="2282933"/>
          </a:xfrm>
        </p:spPr>
        <p:txBody>
          <a:bodyPr anchor="b"/>
          <a:lstStyle>
            <a:lvl1pPr>
              <a:defRPr lang="en-US" baseline="0" dirty="0"/>
            </a:lvl1pPr>
          </a:lstStyle>
          <a:p>
            <a:pPr lvl="0"/>
            <a:r>
              <a:rPr lang="en-US" dirty="0" smtClean="0"/>
              <a:t>A Plain Title that can be Three Lines Long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1028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1399504" y="534792"/>
            <a:ext cx="8618114" cy="2132507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 smtClean="0"/>
              <a:t>Title for the Two Column Layout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99504" y="3127050"/>
            <a:ext cx="4625642" cy="43088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1400" b="1" cap="all" spc="150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 smtClean="0"/>
              <a:t>This is the subtitle for the following bulleted list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453059" y="3127050"/>
            <a:ext cx="4625642" cy="43088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1400" b="1" cap="all" spc="150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 smtClean="0"/>
              <a:t>This is the subtitle for the following bulleted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1399504" y="3782527"/>
            <a:ext cx="4625642" cy="2616863"/>
          </a:xfrm>
          <a:prstGeom prst="rect">
            <a:avLst/>
          </a:prstGeom>
        </p:spPr>
        <p:txBody>
          <a:bodyPr vert="horz"/>
          <a:lstStyle>
            <a:lvl1pPr marL="317500" indent="-201168">
              <a:spcBef>
                <a:spcPts val="1100"/>
              </a:spcBef>
              <a:buSzPct val="89000"/>
              <a:buFontTx/>
              <a:buBlip>
                <a:blip r:embed="rId2"/>
              </a:buBlip>
              <a:defRPr sz="1800" b="1" cap="none" baseline="0">
                <a:latin typeface="Georgia"/>
                <a:cs typeface="Georgia"/>
              </a:defRPr>
            </a:lvl1pPr>
            <a:lvl2pPr indent="-132588">
              <a:spcBef>
                <a:spcPts val="200"/>
              </a:spcBef>
              <a:spcAft>
                <a:spcPts val="300"/>
              </a:spcAft>
              <a:defRPr sz="1600" b="1" cap="none" baseline="0">
                <a:latin typeface="Georgia"/>
                <a:cs typeface="Georgia"/>
              </a:defRPr>
            </a:lvl2pPr>
            <a:lvl3pPr indent="-132588">
              <a:spcBef>
                <a:spcPts val="200"/>
              </a:spcBef>
              <a:spcAft>
                <a:spcPts val="300"/>
              </a:spcAft>
              <a:defRPr sz="1600" b="1" cap="none" baseline="0">
                <a:latin typeface="Georgia"/>
                <a:cs typeface="Georgia"/>
              </a:defRPr>
            </a:lvl3pPr>
            <a:lvl4pPr indent="-132588">
              <a:spcBef>
                <a:spcPts val="200"/>
              </a:spcBef>
              <a:spcAft>
                <a:spcPts val="300"/>
              </a:spcAft>
              <a:defRPr sz="1600" b="1" cap="none" baseline="0">
                <a:latin typeface="Georgia"/>
                <a:cs typeface="Georgia"/>
              </a:defRPr>
            </a:lvl4pPr>
            <a:lvl5pPr indent="-132588">
              <a:spcBef>
                <a:spcPts val="200"/>
              </a:spcBef>
              <a:spcAft>
                <a:spcPts val="300"/>
              </a:spcAft>
              <a:defRPr sz="1600" b="1" cap="none" baseline="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453058" y="3782527"/>
            <a:ext cx="4625642" cy="2616863"/>
          </a:xfrm>
          <a:prstGeom prst="rect">
            <a:avLst/>
          </a:prstGeom>
        </p:spPr>
        <p:txBody>
          <a:bodyPr vert="horz"/>
          <a:lstStyle>
            <a:lvl1pPr marL="317500" indent="-201168">
              <a:spcBef>
                <a:spcPts val="1100"/>
              </a:spcBef>
              <a:buSzPct val="89000"/>
              <a:buFontTx/>
              <a:buBlip>
                <a:blip r:embed="rId2"/>
              </a:buBlip>
              <a:defRPr sz="1800" b="1" cap="none" baseline="0">
                <a:latin typeface="Georgia"/>
                <a:cs typeface="Georgia"/>
              </a:defRPr>
            </a:lvl1pPr>
            <a:lvl2pPr indent="-132588">
              <a:spcBef>
                <a:spcPts val="200"/>
              </a:spcBef>
              <a:spcAft>
                <a:spcPts val="300"/>
              </a:spcAft>
              <a:defRPr sz="1600" b="1" cap="none" baseline="0">
                <a:latin typeface="Georgia"/>
                <a:cs typeface="Georgia"/>
              </a:defRPr>
            </a:lvl2pPr>
            <a:lvl3pPr indent="-132588">
              <a:spcBef>
                <a:spcPts val="200"/>
              </a:spcBef>
              <a:spcAft>
                <a:spcPts val="300"/>
              </a:spcAft>
              <a:defRPr sz="1600" b="1" cap="none" baseline="0">
                <a:latin typeface="Georgia"/>
                <a:cs typeface="Georgia"/>
              </a:defRPr>
            </a:lvl3pPr>
            <a:lvl4pPr indent="-132588">
              <a:spcBef>
                <a:spcPts val="200"/>
              </a:spcBef>
              <a:spcAft>
                <a:spcPts val="300"/>
              </a:spcAft>
              <a:defRPr sz="1600" b="1" cap="none" baseline="0">
                <a:latin typeface="Georgia"/>
                <a:cs typeface="Georgia"/>
              </a:defRPr>
            </a:lvl4pPr>
            <a:lvl5pPr indent="-132588">
              <a:spcBef>
                <a:spcPts val="200"/>
              </a:spcBef>
              <a:spcAft>
                <a:spcPts val="300"/>
              </a:spcAft>
              <a:defRPr sz="1600" b="1" cap="none" baseline="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587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" y="-2083"/>
            <a:ext cx="12194170" cy="6863984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269956" y="457742"/>
            <a:ext cx="10312444" cy="1442318"/>
          </a:xfrm>
          <a:prstGeom prst="rect">
            <a:avLst/>
          </a:prstGeom>
        </p:spPr>
        <p:txBody>
          <a:bodyPr anchor="b"/>
          <a:lstStyle/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page-number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026" y="5729928"/>
            <a:ext cx="1139030" cy="1139030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1603566" y="6406695"/>
            <a:ext cx="576494" cy="365125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 defTabSz="825500">
              <a:defRPr sz="4800" b="0" i="0">
                <a:solidFill>
                  <a:schemeClr val="bg1"/>
                </a:solidFill>
                <a:latin typeface="Knockout-HTF47-Bantamweigh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B4248846-83F3-B44C-96F3-1EEA89008C15}" type="slidenum">
              <a:rPr lang="en-US" sz="1800" b="1" kern="0" smtClean="0">
                <a:solidFill>
                  <a:srgbClr val="FFFFFF"/>
                </a:solidFill>
                <a:latin typeface="Verdana"/>
                <a:cs typeface="Verdana"/>
              </a:rPr>
              <a:pPr/>
              <a:t>‹#›</a:t>
            </a:fld>
            <a:endParaRPr lang="en-US" sz="1800" b="1" kern="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0594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12750" eaLnBrk="1" hangingPunct="1">
        <a:lnSpc>
          <a:spcPct val="70000"/>
        </a:lnSpc>
        <a:defRPr lang="en-US" sz="6900" b="1" i="0" cap="none" spc="380" dirty="0">
          <a:solidFill>
            <a:srgbClr val="FFFFFF"/>
          </a:solidFill>
          <a:latin typeface="Georgia"/>
          <a:ea typeface="Klavika"/>
          <a:cs typeface="Georgia"/>
          <a:sym typeface="Helvetica Light"/>
        </a:defRPr>
      </a:lvl1pPr>
      <a:lvl2pPr indent="114300" algn="ctr" defTabSz="412750" eaLnBrk="1" hangingPunct="1">
        <a:defRPr sz="5600">
          <a:latin typeface="+mn-lt"/>
          <a:ea typeface="+mn-ea"/>
          <a:cs typeface="+mn-cs"/>
          <a:sym typeface="Helvetica Light"/>
        </a:defRPr>
      </a:lvl2pPr>
      <a:lvl3pPr indent="228600" algn="ctr" defTabSz="412750" eaLnBrk="1" hangingPunct="1">
        <a:defRPr sz="5600">
          <a:latin typeface="+mn-lt"/>
          <a:ea typeface="+mn-ea"/>
          <a:cs typeface="+mn-cs"/>
          <a:sym typeface="Helvetica Light"/>
        </a:defRPr>
      </a:lvl3pPr>
      <a:lvl4pPr indent="342900" algn="ctr" defTabSz="412750" eaLnBrk="1" hangingPunct="1">
        <a:defRPr sz="5600">
          <a:latin typeface="+mn-lt"/>
          <a:ea typeface="+mn-ea"/>
          <a:cs typeface="+mn-cs"/>
          <a:sym typeface="Helvetica Light"/>
        </a:defRPr>
      </a:lvl4pPr>
      <a:lvl5pPr indent="457200" algn="ctr" defTabSz="412750" eaLnBrk="1" hangingPunct="1">
        <a:defRPr sz="5600">
          <a:latin typeface="+mn-lt"/>
          <a:ea typeface="+mn-ea"/>
          <a:cs typeface="+mn-cs"/>
          <a:sym typeface="Helvetica Light"/>
        </a:defRPr>
      </a:lvl5pPr>
      <a:lvl6pPr indent="571500" algn="ctr" defTabSz="412750" eaLnBrk="1" hangingPunct="1">
        <a:defRPr sz="5600">
          <a:latin typeface="+mn-lt"/>
          <a:ea typeface="+mn-ea"/>
          <a:cs typeface="+mn-cs"/>
          <a:sym typeface="Helvetica Light"/>
        </a:defRPr>
      </a:lvl6pPr>
      <a:lvl7pPr indent="685800" algn="ctr" defTabSz="412750" eaLnBrk="1" hangingPunct="1">
        <a:defRPr sz="5600">
          <a:latin typeface="+mn-lt"/>
          <a:ea typeface="+mn-ea"/>
          <a:cs typeface="+mn-cs"/>
          <a:sym typeface="Helvetica Light"/>
        </a:defRPr>
      </a:lvl7pPr>
      <a:lvl8pPr indent="800100" algn="ctr" defTabSz="412750" eaLnBrk="1" hangingPunct="1">
        <a:defRPr sz="5600">
          <a:latin typeface="+mn-lt"/>
          <a:ea typeface="+mn-ea"/>
          <a:cs typeface="+mn-cs"/>
          <a:sym typeface="Helvetica Light"/>
        </a:defRPr>
      </a:lvl8pPr>
      <a:lvl9pPr indent="914400" algn="ctr" defTabSz="412750" eaLnBrk="1" hangingPunct="1">
        <a:defRPr sz="5600">
          <a:latin typeface="+mn-lt"/>
          <a:ea typeface="+mn-ea"/>
          <a:cs typeface="+mn-cs"/>
          <a:sym typeface="Helvetica Light"/>
        </a:defRPr>
      </a:lvl9pPr>
    </p:titleStyle>
    <p:bodyStyle>
      <a:lvl1pPr marL="317500" indent="-317500" defTabSz="412750" eaLnBrk="1" hangingPunct="1">
        <a:spcBef>
          <a:spcPts val="2600"/>
        </a:spcBef>
        <a:buSzPct val="75000"/>
        <a:buChar char="•"/>
        <a:defRPr sz="2600">
          <a:latin typeface="+mn-lt"/>
          <a:ea typeface="+mn-ea"/>
          <a:cs typeface="+mn-cs"/>
          <a:sym typeface="Helvetica Light"/>
        </a:defRPr>
      </a:lvl1pPr>
      <a:lvl2pPr marL="635000" indent="-317500" defTabSz="412750" eaLnBrk="1" hangingPunct="1">
        <a:spcBef>
          <a:spcPts val="2600"/>
        </a:spcBef>
        <a:buSzPct val="75000"/>
        <a:buChar char="•"/>
        <a:defRPr sz="2600">
          <a:latin typeface="+mn-lt"/>
          <a:ea typeface="+mn-ea"/>
          <a:cs typeface="+mn-cs"/>
          <a:sym typeface="Helvetica Light"/>
        </a:defRPr>
      </a:lvl2pPr>
      <a:lvl3pPr marL="952500" indent="-317500" defTabSz="412750" eaLnBrk="1" hangingPunct="1">
        <a:spcBef>
          <a:spcPts val="2600"/>
        </a:spcBef>
        <a:buSzPct val="75000"/>
        <a:buChar char="•"/>
        <a:defRPr sz="2600">
          <a:latin typeface="+mn-lt"/>
          <a:ea typeface="+mn-ea"/>
          <a:cs typeface="+mn-cs"/>
          <a:sym typeface="Helvetica Light"/>
        </a:defRPr>
      </a:lvl3pPr>
      <a:lvl4pPr marL="1270000" indent="-317500" defTabSz="412750" eaLnBrk="1" hangingPunct="1">
        <a:spcBef>
          <a:spcPts val="2600"/>
        </a:spcBef>
        <a:buSzPct val="75000"/>
        <a:buChar char="•"/>
        <a:defRPr sz="2600">
          <a:latin typeface="+mn-lt"/>
          <a:ea typeface="+mn-ea"/>
          <a:cs typeface="+mn-cs"/>
          <a:sym typeface="Helvetica Light"/>
        </a:defRPr>
      </a:lvl4pPr>
      <a:lvl5pPr marL="1587500" indent="-317500" defTabSz="412750" eaLnBrk="1" hangingPunct="1">
        <a:spcBef>
          <a:spcPts val="2600"/>
        </a:spcBef>
        <a:buSzPct val="75000"/>
        <a:buChar char="•"/>
        <a:defRPr sz="2600">
          <a:latin typeface="+mn-lt"/>
          <a:ea typeface="+mn-ea"/>
          <a:cs typeface="+mn-cs"/>
          <a:sym typeface="Helvetica Light"/>
        </a:defRPr>
      </a:lvl5pPr>
      <a:lvl6pPr marL="1905000" indent="-317500" defTabSz="412750" eaLnBrk="1" hangingPunct="1">
        <a:spcBef>
          <a:spcPts val="2600"/>
        </a:spcBef>
        <a:buSzPct val="75000"/>
        <a:buChar char="•"/>
        <a:defRPr sz="2600">
          <a:latin typeface="+mn-lt"/>
          <a:ea typeface="+mn-ea"/>
          <a:cs typeface="+mn-cs"/>
          <a:sym typeface="Helvetica Light"/>
        </a:defRPr>
      </a:lvl6pPr>
      <a:lvl7pPr marL="2222500" indent="-317500" defTabSz="412750" eaLnBrk="1" hangingPunct="1">
        <a:spcBef>
          <a:spcPts val="2600"/>
        </a:spcBef>
        <a:buSzPct val="75000"/>
        <a:buChar char="•"/>
        <a:defRPr sz="2600">
          <a:latin typeface="+mn-lt"/>
          <a:ea typeface="+mn-ea"/>
          <a:cs typeface="+mn-cs"/>
          <a:sym typeface="Helvetica Light"/>
        </a:defRPr>
      </a:lvl7pPr>
      <a:lvl8pPr marL="2540000" indent="-317500" defTabSz="412750" eaLnBrk="1" hangingPunct="1">
        <a:spcBef>
          <a:spcPts val="2600"/>
        </a:spcBef>
        <a:buSzPct val="75000"/>
        <a:buChar char="•"/>
        <a:defRPr sz="2600">
          <a:latin typeface="+mn-lt"/>
          <a:ea typeface="+mn-ea"/>
          <a:cs typeface="+mn-cs"/>
          <a:sym typeface="Helvetica Light"/>
        </a:defRPr>
      </a:lvl8pPr>
      <a:lvl9pPr marL="2857500" indent="-317500" defTabSz="412750" eaLnBrk="1" hangingPunct="1">
        <a:spcBef>
          <a:spcPts val="2600"/>
        </a:spcBef>
        <a:buSzPct val="75000"/>
        <a:buChar char="•"/>
        <a:defRPr sz="2600">
          <a:latin typeface="+mn-lt"/>
          <a:ea typeface="+mn-ea"/>
          <a:cs typeface="+mn-cs"/>
          <a:sym typeface="Helvetica Light"/>
        </a:defRPr>
      </a:lvl9pPr>
    </p:bodyStyle>
    <p:otherStyle>
      <a:lvl1pPr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143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2286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3429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4572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5715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6858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8001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9144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libresources.wichita.edu/newlibsite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interest.com/pin/4574037101804240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816" y="1523626"/>
            <a:ext cx="10363200" cy="1470025"/>
          </a:xfrm>
        </p:spPr>
        <p:txBody>
          <a:bodyPr/>
          <a:lstStyle/>
          <a:p>
            <a:r>
              <a:rPr lang="en-US" sz="5750" dirty="0" smtClean="0"/>
              <a:t>KNOW YOUR LIBRARY</a:t>
            </a:r>
            <a:endParaRPr lang="en-US" sz="57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0216" y="3033727"/>
            <a:ext cx="8534400" cy="77759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The Art of Faculty-Librarian Partnerships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780301" y="281191"/>
            <a:ext cx="9218612" cy="113347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Academic Resources Conference 2018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160" y="6231773"/>
            <a:ext cx="944880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Presented by Nathan Filbert and Aaron Bowen, Research and Instruction Services, University Libraries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" name="Picture 5" title="WSU University Libraries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78" y="4623169"/>
            <a:ext cx="6010275" cy="619125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69599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03" y="25238"/>
            <a:ext cx="9679197" cy="1442318"/>
          </a:xfrm>
        </p:spPr>
        <p:txBody>
          <a:bodyPr/>
          <a:lstStyle/>
          <a:p>
            <a:r>
              <a:rPr lang="en-US" sz="4000" dirty="0" smtClean="0"/>
              <a:t>KNOW YOUR LIBRARY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1399502" y="1331259"/>
            <a:ext cx="9679197" cy="5405717"/>
          </a:xfrm>
        </p:spPr>
        <p:txBody>
          <a:bodyPr/>
          <a:lstStyle/>
          <a:p>
            <a:pPr marL="24892" indent="0"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Participants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in this session will be able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/>
              <a:t>Navigate the new University Libraries’ website.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/>
              <a:t>Locate library personnel, resources and services relevant to faculty research, instruction and curricular needs.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/>
              <a:t>Find the subject librarian for the departments you serve, and learn how to embed them into your </a:t>
            </a:r>
            <a:r>
              <a:rPr lang="en-US" sz="1800" b="0" dirty="0" err="1"/>
              <a:t>BlackBoard</a:t>
            </a:r>
            <a:r>
              <a:rPr lang="en-US" sz="1800" b="0" dirty="0"/>
              <a:t> courses.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/>
              <a:t>Learn about different types of library guides, videos, guided learning objects, and other tutorials your librarian can create for you and teach in the classroom or place into your </a:t>
            </a:r>
            <a:r>
              <a:rPr lang="en-US" sz="1800" b="0" dirty="0" err="1"/>
              <a:t>BlackBoard</a:t>
            </a:r>
            <a:r>
              <a:rPr lang="en-US" sz="1800" b="0" dirty="0"/>
              <a:t> courses.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/>
              <a:t>Request and add course reserves, books, articles, audio/visual media, and more into your </a:t>
            </a:r>
            <a:r>
              <a:rPr lang="en-US" sz="1800" b="0" dirty="0" err="1"/>
              <a:t>BlackBoard</a:t>
            </a:r>
            <a:r>
              <a:rPr lang="en-US" sz="1800" b="0" dirty="0"/>
              <a:t> courses.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/>
              <a:t>See different sources of scholarly open access publications, which may help your students avoid needing to buy an expensive textbook.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/>
              <a:t>Gain a (brief) introduction to copyright regulation, and how it relates to the teaching resources you make available to your students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/>
              <a:t>Learn about resources for seeing who has cited you – both via traditional databases and Web-based </a:t>
            </a:r>
            <a:r>
              <a:rPr lang="en-US" sz="1800" b="0" dirty="0" err="1"/>
              <a:t>altmetrics</a:t>
            </a:r>
            <a:r>
              <a:rPr lang="en-US" sz="1800" b="0" dirty="0"/>
              <a:t> services.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02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99503" y="472960"/>
            <a:ext cx="9679197" cy="696934"/>
          </a:xfrm>
        </p:spPr>
        <p:txBody>
          <a:bodyPr anchor="t"/>
          <a:lstStyle/>
          <a:p>
            <a:r>
              <a:rPr lang="en-US" sz="4400" dirty="0" smtClean="0"/>
              <a:t>Know Your Library</a:t>
            </a:r>
            <a:endParaRPr lang="en-US" sz="4400" dirty="0"/>
          </a:p>
        </p:txBody>
      </p:sp>
      <p:pic>
        <p:nvPicPr>
          <p:cNvPr id="15" name="Content Placeholder 14" descr="screenshot of Wichita State University University Libraries website home page: http://libresources.wichita.edu/newlibsite " title="University Libraries Homepage">
            <a:hlinkClick r:id="rId2"/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25" y="1768803"/>
            <a:ext cx="6858022" cy="3954079"/>
          </a:xfrm>
        </p:spPr>
      </p:pic>
      <p:pic>
        <p:nvPicPr>
          <p:cNvPr id="16" name="Picture 15" descr="meme created by Teresa Jensen on Pinterest featuring Sokka shouting &quot;To the library!&quot;" title="Avatar Me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70" y="2420830"/>
            <a:ext cx="3539028" cy="26500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50070" y="5085368"/>
            <a:ext cx="353902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Image courtesy of Teresa Jensen, Library Stuff on Pinterest</a:t>
            </a:r>
          </a:p>
          <a:p>
            <a:pPr algn="ctr" defTabSz="825500" latinLnBrk="1" hangingPunct="0"/>
            <a:r>
              <a:rPr lang="en-US" sz="800" dirty="0">
                <a:solidFill>
                  <a:srgbClr val="000000"/>
                </a:solidFill>
                <a:sym typeface="Helvetica Light"/>
                <a:hlinkClick r:id="rId5"/>
              </a:rPr>
              <a:t>https://</a:t>
            </a:r>
            <a:r>
              <a:rPr lang="en-US" sz="800" dirty="0" smtClean="0">
                <a:solidFill>
                  <a:srgbClr val="000000"/>
                </a:solidFill>
                <a:sym typeface="Helvetica Light"/>
                <a:hlinkClick r:id="rId5"/>
              </a:rPr>
              <a:t>www.pinterest.com/pin/4574037101804240</a:t>
            </a:r>
            <a:r>
              <a:rPr lang="en-US" sz="800" dirty="0" smtClean="0">
                <a:solidFill>
                  <a:srgbClr val="000000"/>
                </a:solidFill>
                <a:sym typeface="Helvetica Light"/>
              </a:rPr>
              <a:t> 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24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SU_Template_3_PPT2007">
  <a:themeElements>
    <a:clrScheme name="Custom 4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3B5C8D"/>
      </a:accent1>
      <a:accent2>
        <a:srgbClr val="B1B96F"/>
      </a:accent2>
      <a:accent3>
        <a:srgbClr val="CFA02E"/>
      </a:accent3>
      <a:accent4>
        <a:srgbClr val="BC7425"/>
      </a:accent4>
      <a:accent5>
        <a:srgbClr val="73191E"/>
      </a:accent5>
      <a:accent6>
        <a:srgbClr val="70A9B7"/>
      </a:accent6>
      <a:hlink>
        <a:srgbClr val="D15120"/>
      </a:hlink>
      <a:folHlink>
        <a:srgbClr val="A2588C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221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Georgia</vt:lpstr>
      <vt:lpstr>Helvetica Light</vt:lpstr>
      <vt:lpstr>Klavika</vt:lpstr>
      <vt:lpstr>Klavika Bold</vt:lpstr>
      <vt:lpstr>Verdana</vt:lpstr>
      <vt:lpstr>Wingdings</vt:lpstr>
      <vt:lpstr>WSU_Template_3_PPT2007</vt:lpstr>
      <vt:lpstr>KNOW YOUR LIBRARY</vt:lpstr>
      <vt:lpstr>KNOW YOUR LIBRARY </vt:lpstr>
      <vt:lpstr>Know Your Library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YOUR LIBRARY</dc:title>
  <dc:creator>Filbert, Nathan</dc:creator>
  <cp:lastModifiedBy>Filbert, Nathan</cp:lastModifiedBy>
  <cp:revision>7</cp:revision>
  <dcterms:created xsi:type="dcterms:W3CDTF">2018-08-06T16:05:53Z</dcterms:created>
  <dcterms:modified xsi:type="dcterms:W3CDTF">2018-08-06T16:34:08Z</dcterms:modified>
</cp:coreProperties>
</file>